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66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14F45-51F8-48F6-BDFB-93CCE75F2A37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546C5-CB43-4099-848A-EE77E6E3B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045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5e5383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5e5383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j-ea"/>
                <a:ea typeface="+mj-ea"/>
              </a:rPr>
              <a:t>안녕하세요! 세이프티 키퍼 발표를 맡은 1조 VonoVono의 홍지원입니다. 발표를 시작하겠습니다.</a:t>
            </a: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313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5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26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1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00" y="349395"/>
            <a:ext cx="12191943" cy="893284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-300" y="1572646"/>
            <a:ext cx="12191943" cy="165114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318035" y="1060885"/>
            <a:ext cx="1684156" cy="376753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4829676" y="2367217"/>
            <a:ext cx="993120" cy="221916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9293089" y="1189326"/>
            <a:ext cx="1056105" cy="303663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040847" y="3358810"/>
            <a:ext cx="518415" cy="149295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11599165" y="3515638"/>
            <a:ext cx="592529" cy="303195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434333" y="966267"/>
            <a:ext cx="7551600" cy="23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434333" y="3467467"/>
            <a:ext cx="60384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0" y="6513767"/>
            <a:ext cx="12192000" cy="34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4828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-300" y="593367"/>
            <a:ext cx="12191943" cy="942920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/>
          <p:nvPr/>
        </p:nvSpPr>
        <p:spPr>
          <a:xfrm>
            <a:off x="-300" y="1884593"/>
            <a:ext cx="12191943" cy="1742916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4"/>
          <p:cNvSpPr/>
          <p:nvPr/>
        </p:nvSpPr>
        <p:spPr>
          <a:xfrm>
            <a:off x="318035" y="1344394"/>
            <a:ext cx="1684156" cy="397693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4"/>
          <p:cNvSpPr/>
          <p:nvPr/>
        </p:nvSpPr>
        <p:spPr>
          <a:xfrm>
            <a:off x="4829679" y="2723317"/>
            <a:ext cx="993120" cy="234249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>
            <a:off x="9293094" y="1479973"/>
            <a:ext cx="1056105" cy="320540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/>
          <p:nvPr/>
        </p:nvSpPr>
        <p:spPr>
          <a:xfrm>
            <a:off x="1040849" y="3770012"/>
            <a:ext cx="518415" cy="157592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4"/>
          <p:cNvSpPr/>
          <p:nvPr/>
        </p:nvSpPr>
        <p:spPr>
          <a:xfrm>
            <a:off x="11599172" y="3935558"/>
            <a:ext cx="592529" cy="320045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725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0" y="6513767"/>
            <a:ext cx="12192000" cy="34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3973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-300" y="349395"/>
            <a:ext cx="12191943" cy="893284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/>
          <p:nvPr/>
        </p:nvSpPr>
        <p:spPr>
          <a:xfrm>
            <a:off x="-300" y="1572646"/>
            <a:ext cx="12191943" cy="165114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6"/>
          <p:cNvSpPr/>
          <p:nvPr/>
        </p:nvSpPr>
        <p:spPr>
          <a:xfrm>
            <a:off x="318035" y="1060885"/>
            <a:ext cx="1684156" cy="376753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4829676" y="2367217"/>
            <a:ext cx="993120" cy="221916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6"/>
          <p:cNvSpPr/>
          <p:nvPr/>
        </p:nvSpPr>
        <p:spPr>
          <a:xfrm>
            <a:off x="9293089" y="1189326"/>
            <a:ext cx="1056105" cy="303663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6"/>
          <p:cNvSpPr/>
          <p:nvPr/>
        </p:nvSpPr>
        <p:spPr>
          <a:xfrm>
            <a:off x="1040847" y="3358810"/>
            <a:ext cx="518415" cy="149295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6"/>
          <p:cNvSpPr/>
          <p:nvPr/>
        </p:nvSpPr>
        <p:spPr>
          <a:xfrm>
            <a:off x="11599165" y="3515638"/>
            <a:ext cx="592529" cy="303195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0" y="6513767"/>
            <a:ext cx="12192000" cy="34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8307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/>
          <p:nvPr/>
        </p:nvSpPr>
        <p:spPr>
          <a:xfrm>
            <a:off x="-300" y="915769"/>
            <a:ext cx="12191943" cy="107820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9"/>
          <p:cNvSpPr/>
          <p:nvPr/>
        </p:nvSpPr>
        <p:spPr>
          <a:xfrm>
            <a:off x="-300" y="2392255"/>
            <a:ext cx="12191943" cy="199291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9"/>
          <p:cNvSpPr/>
          <p:nvPr/>
        </p:nvSpPr>
        <p:spPr>
          <a:xfrm>
            <a:off x="3762235" y="915752"/>
            <a:ext cx="1684156" cy="376753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9"/>
          <p:cNvSpPr/>
          <p:nvPr/>
        </p:nvSpPr>
        <p:spPr>
          <a:xfrm>
            <a:off x="8336005" y="4451642"/>
            <a:ext cx="1554929" cy="592805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9"/>
          <p:cNvSpPr/>
          <p:nvPr/>
        </p:nvSpPr>
        <p:spPr>
          <a:xfrm>
            <a:off x="9293089" y="1189326"/>
            <a:ext cx="1056105" cy="303663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9"/>
          <p:cNvSpPr/>
          <p:nvPr/>
        </p:nvSpPr>
        <p:spPr>
          <a:xfrm>
            <a:off x="1664733" y="3172425"/>
            <a:ext cx="1781852" cy="513129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9"/>
          <p:cNvSpPr/>
          <p:nvPr/>
        </p:nvSpPr>
        <p:spPr>
          <a:xfrm>
            <a:off x="11599165" y="3515638"/>
            <a:ext cx="592529" cy="303195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2988367" y="2119800"/>
            <a:ext cx="6214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2988600" y="3242200"/>
            <a:ext cx="6214800" cy="14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945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>
            <a:off x="4829679" y="2947693"/>
            <a:ext cx="993120" cy="285752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1"/>
          <p:cNvSpPr/>
          <p:nvPr/>
        </p:nvSpPr>
        <p:spPr>
          <a:xfrm>
            <a:off x="9487484" y="3910598"/>
            <a:ext cx="667317" cy="192220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1"/>
          <p:cNvSpPr/>
          <p:nvPr/>
        </p:nvSpPr>
        <p:spPr>
          <a:xfrm>
            <a:off x="-300" y="349402"/>
            <a:ext cx="12191943" cy="115026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1"/>
          <p:cNvSpPr/>
          <p:nvPr/>
        </p:nvSpPr>
        <p:spPr>
          <a:xfrm>
            <a:off x="-300" y="1924547"/>
            <a:ext cx="12191943" cy="2126115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1"/>
          <p:cNvSpPr/>
          <p:nvPr/>
        </p:nvSpPr>
        <p:spPr>
          <a:xfrm>
            <a:off x="318035" y="1265568"/>
            <a:ext cx="1684156" cy="485129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1"/>
          <p:cNvSpPr/>
          <p:nvPr/>
        </p:nvSpPr>
        <p:spPr>
          <a:xfrm>
            <a:off x="10441194" y="1206323"/>
            <a:ext cx="1056105" cy="391015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1"/>
          <p:cNvSpPr/>
          <p:nvPr/>
        </p:nvSpPr>
        <p:spPr>
          <a:xfrm>
            <a:off x="1040849" y="4224541"/>
            <a:ext cx="518415" cy="192240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1"/>
          <p:cNvSpPr/>
          <p:nvPr/>
        </p:nvSpPr>
        <p:spPr>
          <a:xfrm>
            <a:off x="11599172" y="4426487"/>
            <a:ext cx="592529" cy="390411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1"/>
          <p:cNvSpPr/>
          <p:nvPr/>
        </p:nvSpPr>
        <p:spPr>
          <a:xfrm flipH="1">
            <a:off x="-299" y="157166"/>
            <a:ext cx="592529" cy="192231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741333" y="2930700"/>
            <a:ext cx="7606800" cy="23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532183" y="5363333"/>
            <a:ext cx="80248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274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458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/>
          <p:nvPr/>
        </p:nvSpPr>
        <p:spPr>
          <a:xfrm>
            <a:off x="-300" y="349395"/>
            <a:ext cx="12191943" cy="893284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3"/>
          <p:cNvSpPr/>
          <p:nvPr/>
        </p:nvSpPr>
        <p:spPr>
          <a:xfrm>
            <a:off x="-300" y="1572646"/>
            <a:ext cx="12191943" cy="165114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3"/>
          <p:cNvSpPr/>
          <p:nvPr/>
        </p:nvSpPr>
        <p:spPr>
          <a:xfrm>
            <a:off x="318035" y="1060885"/>
            <a:ext cx="1684156" cy="376753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3"/>
          <p:cNvSpPr/>
          <p:nvPr/>
        </p:nvSpPr>
        <p:spPr>
          <a:xfrm>
            <a:off x="4829676" y="2367217"/>
            <a:ext cx="993120" cy="221916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3"/>
          <p:cNvSpPr/>
          <p:nvPr/>
        </p:nvSpPr>
        <p:spPr>
          <a:xfrm>
            <a:off x="9293089" y="1189326"/>
            <a:ext cx="1056105" cy="303663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13"/>
          <p:cNvSpPr/>
          <p:nvPr/>
        </p:nvSpPr>
        <p:spPr>
          <a:xfrm>
            <a:off x="1040847" y="3358810"/>
            <a:ext cx="518415" cy="149295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13"/>
          <p:cNvSpPr/>
          <p:nvPr/>
        </p:nvSpPr>
        <p:spPr>
          <a:xfrm>
            <a:off x="11599165" y="3515638"/>
            <a:ext cx="592529" cy="303195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"/>
          </p:nvPr>
        </p:nvSpPr>
        <p:spPr>
          <a:xfrm>
            <a:off x="960000" y="2519600"/>
            <a:ext cx="3074000" cy="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960000" y="30362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3"/>
          </p:nvPr>
        </p:nvSpPr>
        <p:spPr>
          <a:xfrm>
            <a:off x="4559028" y="2519600"/>
            <a:ext cx="3074000" cy="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4"/>
          </p:nvPr>
        </p:nvSpPr>
        <p:spPr>
          <a:xfrm>
            <a:off x="4559025" y="30362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5"/>
          </p:nvPr>
        </p:nvSpPr>
        <p:spPr>
          <a:xfrm>
            <a:off x="960000" y="4758800"/>
            <a:ext cx="3074000" cy="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6"/>
          </p:nvPr>
        </p:nvSpPr>
        <p:spPr>
          <a:xfrm>
            <a:off x="960000" y="52752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7"/>
          </p:nvPr>
        </p:nvSpPr>
        <p:spPr>
          <a:xfrm>
            <a:off x="4559028" y="4758800"/>
            <a:ext cx="3074000" cy="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8"/>
          </p:nvPr>
        </p:nvSpPr>
        <p:spPr>
          <a:xfrm>
            <a:off x="4559025" y="52752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9"/>
          </p:nvPr>
        </p:nvSpPr>
        <p:spPr>
          <a:xfrm>
            <a:off x="8158065" y="2519600"/>
            <a:ext cx="3074000" cy="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3"/>
          </p:nvPr>
        </p:nvSpPr>
        <p:spPr>
          <a:xfrm>
            <a:off x="8158060" y="30362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4"/>
          </p:nvPr>
        </p:nvSpPr>
        <p:spPr>
          <a:xfrm>
            <a:off x="8158065" y="4758800"/>
            <a:ext cx="3074000" cy="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5"/>
          </p:nvPr>
        </p:nvSpPr>
        <p:spPr>
          <a:xfrm>
            <a:off x="8158060" y="5275200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6" hasCustomPrompt="1"/>
          </p:nvPr>
        </p:nvSpPr>
        <p:spPr>
          <a:xfrm>
            <a:off x="1896600" y="1794767"/>
            <a:ext cx="1200800" cy="646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17" hasCustomPrompt="1"/>
          </p:nvPr>
        </p:nvSpPr>
        <p:spPr>
          <a:xfrm>
            <a:off x="5495633" y="1794767"/>
            <a:ext cx="1200800" cy="646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18" hasCustomPrompt="1"/>
          </p:nvPr>
        </p:nvSpPr>
        <p:spPr>
          <a:xfrm>
            <a:off x="9094667" y="1794767"/>
            <a:ext cx="1200800" cy="646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9" hasCustomPrompt="1"/>
          </p:nvPr>
        </p:nvSpPr>
        <p:spPr>
          <a:xfrm>
            <a:off x="1896600" y="4041917"/>
            <a:ext cx="1200800" cy="646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20" hasCustomPrompt="1"/>
          </p:nvPr>
        </p:nvSpPr>
        <p:spPr>
          <a:xfrm>
            <a:off x="5495633" y="4041917"/>
            <a:ext cx="1200800" cy="646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1" hasCustomPrompt="1"/>
          </p:nvPr>
        </p:nvSpPr>
        <p:spPr>
          <a:xfrm>
            <a:off x="9094667" y="4041917"/>
            <a:ext cx="1200800" cy="646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933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/>
          <p:nvPr/>
        </p:nvSpPr>
        <p:spPr>
          <a:xfrm>
            <a:off x="0" y="6513767"/>
            <a:ext cx="12192000" cy="34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32130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/>
          <p:nvPr/>
        </p:nvSpPr>
        <p:spPr>
          <a:xfrm>
            <a:off x="-300" y="349395"/>
            <a:ext cx="12191943" cy="893284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14"/>
          <p:cNvSpPr/>
          <p:nvPr/>
        </p:nvSpPr>
        <p:spPr>
          <a:xfrm>
            <a:off x="-300" y="1572646"/>
            <a:ext cx="12191943" cy="165114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4"/>
          <p:cNvSpPr/>
          <p:nvPr/>
        </p:nvSpPr>
        <p:spPr>
          <a:xfrm>
            <a:off x="318035" y="1060885"/>
            <a:ext cx="1684156" cy="376753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4"/>
          <p:cNvSpPr/>
          <p:nvPr/>
        </p:nvSpPr>
        <p:spPr>
          <a:xfrm>
            <a:off x="4829676" y="2367217"/>
            <a:ext cx="993120" cy="221916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4"/>
          <p:cNvSpPr/>
          <p:nvPr/>
        </p:nvSpPr>
        <p:spPr>
          <a:xfrm>
            <a:off x="9293089" y="1189326"/>
            <a:ext cx="1056105" cy="303663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4"/>
          <p:cNvSpPr/>
          <p:nvPr/>
        </p:nvSpPr>
        <p:spPr>
          <a:xfrm>
            <a:off x="1040847" y="3358810"/>
            <a:ext cx="518415" cy="149295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4"/>
          <p:cNvSpPr/>
          <p:nvPr/>
        </p:nvSpPr>
        <p:spPr>
          <a:xfrm>
            <a:off x="11599165" y="3515638"/>
            <a:ext cx="592529" cy="303195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955200" y="3168767"/>
            <a:ext cx="5878800" cy="11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title" idx="2" hasCustomPrompt="1"/>
          </p:nvPr>
        </p:nvSpPr>
        <p:spPr>
          <a:xfrm>
            <a:off x="2632933" y="1606217"/>
            <a:ext cx="2523200" cy="1164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"/>
          </p:nvPr>
        </p:nvSpPr>
        <p:spPr>
          <a:xfrm>
            <a:off x="955200" y="4731300"/>
            <a:ext cx="5878800" cy="4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0" y="6513767"/>
            <a:ext cx="12192000" cy="34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2732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831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/>
          <p:nvPr/>
        </p:nvSpPr>
        <p:spPr>
          <a:xfrm flipH="1">
            <a:off x="-249" y="915769"/>
            <a:ext cx="12191943" cy="107820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5"/>
          <p:cNvSpPr/>
          <p:nvPr/>
        </p:nvSpPr>
        <p:spPr>
          <a:xfrm flipH="1">
            <a:off x="-249" y="2392255"/>
            <a:ext cx="12191943" cy="199291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5"/>
          <p:cNvSpPr/>
          <p:nvPr/>
        </p:nvSpPr>
        <p:spPr>
          <a:xfrm flipH="1">
            <a:off x="6745003" y="915752"/>
            <a:ext cx="1684156" cy="376753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5"/>
          <p:cNvSpPr/>
          <p:nvPr/>
        </p:nvSpPr>
        <p:spPr>
          <a:xfrm flipH="1">
            <a:off x="2300461" y="4451642"/>
            <a:ext cx="1554929" cy="592805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5"/>
          <p:cNvSpPr/>
          <p:nvPr/>
        </p:nvSpPr>
        <p:spPr>
          <a:xfrm flipH="1">
            <a:off x="1842201" y="1189326"/>
            <a:ext cx="1056105" cy="303663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15"/>
          <p:cNvSpPr/>
          <p:nvPr/>
        </p:nvSpPr>
        <p:spPr>
          <a:xfrm flipH="1">
            <a:off x="8744810" y="3172425"/>
            <a:ext cx="1781852" cy="513129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5"/>
          <p:cNvSpPr/>
          <p:nvPr/>
        </p:nvSpPr>
        <p:spPr>
          <a:xfrm flipH="1">
            <a:off x="-299" y="3515638"/>
            <a:ext cx="592529" cy="303195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4484400" y="3066317"/>
            <a:ext cx="6756800" cy="13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2" hasCustomPrompt="1"/>
          </p:nvPr>
        </p:nvSpPr>
        <p:spPr>
          <a:xfrm>
            <a:off x="6601200" y="1708217"/>
            <a:ext cx="2523200" cy="1164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"/>
          </p:nvPr>
        </p:nvSpPr>
        <p:spPr>
          <a:xfrm>
            <a:off x="4484400" y="4629233"/>
            <a:ext cx="6756800" cy="4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060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/>
          <p:nvPr/>
        </p:nvSpPr>
        <p:spPr>
          <a:xfrm flipH="1">
            <a:off x="-249" y="915769"/>
            <a:ext cx="12191943" cy="107820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16"/>
          <p:cNvSpPr/>
          <p:nvPr/>
        </p:nvSpPr>
        <p:spPr>
          <a:xfrm flipH="1">
            <a:off x="-249" y="2392255"/>
            <a:ext cx="12191943" cy="199291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16"/>
          <p:cNvSpPr/>
          <p:nvPr/>
        </p:nvSpPr>
        <p:spPr>
          <a:xfrm flipH="1">
            <a:off x="6745003" y="915752"/>
            <a:ext cx="1684156" cy="376753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16"/>
          <p:cNvSpPr/>
          <p:nvPr/>
        </p:nvSpPr>
        <p:spPr>
          <a:xfrm flipH="1">
            <a:off x="2300461" y="4451642"/>
            <a:ext cx="1554929" cy="592805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16"/>
          <p:cNvSpPr/>
          <p:nvPr/>
        </p:nvSpPr>
        <p:spPr>
          <a:xfrm flipH="1">
            <a:off x="1842201" y="1189326"/>
            <a:ext cx="1056105" cy="303663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16"/>
          <p:cNvSpPr/>
          <p:nvPr/>
        </p:nvSpPr>
        <p:spPr>
          <a:xfrm flipH="1">
            <a:off x="8744810" y="3172425"/>
            <a:ext cx="1781852" cy="513129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16"/>
          <p:cNvSpPr/>
          <p:nvPr/>
        </p:nvSpPr>
        <p:spPr>
          <a:xfrm flipH="1">
            <a:off x="-299" y="3515638"/>
            <a:ext cx="592529" cy="303195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1961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3082400" y="3364867"/>
            <a:ext cx="6027200" cy="14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2878067" y="5051533"/>
            <a:ext cx="6497200" cy="8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/>
          <p:nvPr/>
        </p:nvSpPr>
        <p:spPr>
          <a:xfrm flipH="1">
            <a:off x="-249" y="915769"/>
            <a:ext cx="12191943" cy="107820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7"/>
          <p:cNvSpPr/>
          <p:nvPr/>
        </p:nvSpPr>
        <p:spPr>
          <a:xfrm flipH="1">
            <a:off x="-249" y="2392255"/>
            <a:ext cx="12191943" cy="199291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17"/>
          <p:cNvSpPr/>
          <p:nvPr/>
        </p:nvSpPr>
        <p:spPr>
          <a:xfrm flipH="1">
            <a:off x="6745003" y="915752"/>
            <a:ext cx="1684156" cy="376753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17"/>
          <p:cNvSpPr/>
          <p:nvPr/>
        </p:nvSpPr>
        <p:spPr>
          <a:xfrm flipH="1">
            <a:off x="2300461" y="4451642"/>
            <a:ext cx="1554929" cy="592805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17"/>
          <p:cNvSpPr/>
          <p:nvPr/>
        </p:nvSpPr>
        <p:spPr>
          <a:xfrm flipH="1">
            <a:off x="1842201" y="1189326"/>
            <a:ext cx="1056105" cy="303663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17"/>
          <p:cNvSpPr/>
          <p:nvPr/>
        </p:nvSpPr>
        <p:spPr>
          <a:xfrm flipH="1">
            <a:off x="8744810" y="3172425"/>
            <a:ext cx="1781852" cy="513129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7"/>
          <p:cNvSpPr/>
          <p:nvPr/>
        </p:nvSpPr>
        <p:spPr>
          <a:xfrm flipH="1">
            <a:off x="-299" y="3515638"/>
            <a:ext cx="592529" cy="303195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9320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/>
          <p:nvPr/>
        </p:nvSpPr>
        <p:spPr>
          <a:xfrm>
            <a:off x="-300" y="349395"/>
            <a:ext cx="12191943" cy="893284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35"/>
          <p:cNvSpPr/>
          <p:nvPr/>
        </p:nvSpPr>
        <p:spPr>
          <a:xfrm>
            <a:off x="-300" y="1572646"/>
            <a:ext cx="12191943" cy="165114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35"/>
          <p:cNvSpPr/>
          <p:nvPr/>
        </p:nvSpPr>
        <p:spPr>
          <a:xfrm>
            <a:off x="318035" y="1060885"/>
            <a:ext cx="1684156" cy="376753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35"/>
          <p:cNvSpPr/>
          <p:nvPr/>
        </p:nvSpPr>
        <p:spPr>
          <a:xfrm>
            <a:off x="4829676" y="2367217"/>
            <a:ext cx="993120" cy="221916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3" name="Google Shape;403;p35"/>
          <p:cNvSpPr/>
          <p:nvPr/>
        </p:nvSpPr>
        <p:spPr>
          <a:xfrm>
            <a:off x="9293089" y="1189326"/>
            <a:ext cx="1056105" cy="303663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35"/>
          <p:cNvSpPr/>
          <p:nvPr/>
        </p:nvSpPr>
        <p:spPr>
          <a:xfrm>
            <a:off x="1040847" y="3358810"/>
            <a:ext cx="518415" cy="149295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35"/>
          <p:cNvSpPr/>
          <p:nvPr/>
        </p:nvSpPr>
        <p:spPr>
          <a:xfrm>
            <a:off x="11599165" y="3515638"/>
            <a:ext cx="592529" cy="303195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88492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/>
          <p:nvPr/>
        </p:nvSpPr>
        <p:spPr>
          <a:xfrm flipH="1">
            <a:off x="-249" y="915769"/>
            <a:ext cx="12191943" cy="107820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36"/>
          <p:cNvSpPr/>
          <p:nvPr/>
        </p:nvSpPr>
        <p:spPr>
          <a:xfrm flipH="1">
            <a:off x="-249" y="2392255"/>
            <a:ext cx="12191943" cy="199291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36"/>
          <p:cNvSpPr/>
          <p:nvPr/>
        </p:nvSpPr>
        <p:spPr>
          <a:xfrm flipH="1">
            <a:off x="6745003" y="915752"/>
            <a:ext cx="1684156" cy="376753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36"/>
          <p:cNvSpPr/>
          <p:nvPr/>
        </p:nvSpPr>
        <p:spPr>
          <a:xfrm flipH="1">
            <a:off x="2300461" y="4451642"/>
            <a:ext cx="1554929" cy="592805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36"/>
          <p:cNvSpPr/>
          <p:nvPr/>
        </p:nvSpPr>
        <p:spPr>
          <a:xfrm flipH="1">
            <a:off x="1842201" y="1189326"/>
            <a:ext cx="1056105" cy="303663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36"/>
          <p:cNvSpPr/>
          <p:nvPr/>
        </p:nvSpPr>
        <p:spPr>
          <a:xfrm flipH="1">
            <a:off x="8744810" y="3172425"/>
            <a:ext cx="1781852" cy="513129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36"/>
          <p:cNvSpPr/>
          <p:nvPr/>
        </p:nvSpPr>
        <p:spPr>
          <a:xfrm flipH="1">
            <a:off x="-299" y="3515638"/>
            <a:ext cx="592529" cy="303195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0984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065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6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09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6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194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0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5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69961-D0E1-49EA-91DB-7833FC786253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02DFC-5B52-454A-848E-F1239A2FC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47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93003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ctrTitle"/>
          </p:nvPr>
        </p:nvSpPr>
        <p:spPr>
          <a:xfrm>
            <a:off x="3434334" y="1584551"/>
            <a:ext cx="8283533" cy="138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7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시연 시나리오</a:t>
            </a:r>
            <a:endParaRPr sz="7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3583000" y="2901541"/>
            <a:ext cx="6038400" cy="6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533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Jua"/>
                <a:sym typeface="Jua"/>
              </a:rPr>
              <a:t>SafetyKeeper</a:t>
            </a:r>
            <a:endParaRPr sz="2533" dirty="0">
              <a:latin typeface="HY견고딕" panose="02030600000101010101" pitchFamily="18" charset="-127"/>
              <a:ea typeface="HY견고딕" panose="02030600000101010101" pitchFamily="18" charset="-127"/>
              <a:cs typeface="Jua"/>
              <a:sym typeface="Jua"/>
            </a:endParaRPr>
          </a:p>
        </p:txBody>
      </p:sp>
      <p:grpSp>
        <p:nvGrpSpPr>
          <p:cNvPr id="426" name="Google Shape;426;p40"/>
          <p:cNvGrpSpPr/>
          <p:nvPr/>
        </p:nvGrpSpPr>
        <p:grpSpPr>
          <a:xfrm>
            <a:off x="6329431" y="5089471"/>
            <a:ext cx="736707" cy="1503484"/>
            <a:chOff x="6016775" y="3529564"/>
            <a:chExt cx="656056" cy="1338889"/>
          </a:xfrm>
        </p:grpSpPr>
        <p:grpSp>
          <p:nvGrpSpPr>
            <p:cNvPr id="427" name="Google Shape;427;p40"/>
            <p:cNvGrpSpPr/>
            <p:nvPr/>
          </p:nvGrpSpPr>
          <p:grpSpPr>
            <a:xfrm>
              <a:off x="6016775" y="3529564"/>
              <a:ext cx="656056" cy="1338889"/>
              <a:chOff x="6016775" y="3332414"/>
              <a:chExt cx="656056" cy="1338889"/>
            </a:xfrm>
          </p:grpSpPr>
          <p:sp>
            <p:nvSpPr>
              <p:cNvPr id="428" name="Google Shape;428;p40"/>
              <p:cNvSpPr/>
              <p:nvPr/>
            </p:nvSpPr>
            <p:spPr>
              <a:xfrm>
                <a:off x="6016775" y="3479341"/>
                <a:ext cx="655539" cy="1191962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26998" extrusionOk="0">
                    <a:moveTo>
                      <a:pt x="7424" y="0"/>
                    </a:moveTo>
                    <a:cubicBezTo>
                      <a:pt x="4962" y="0"/>
                      <a:pt x="2501" y="30"/>
                      <a:pt x="0" y="89"/>
                    </a:cubicBezTo>
                    <a:cubicBezTo>
                      <a:pt x="334" y="9055"/>
                      <a:pt x="834" y="18020"/>
                      <a:pt x="834" y="26998"/>
                    </a:cubicBezTo>
                    <a:lnTo>
                      <a:pt x="14014" y="26998"/>
                    </a:lnTo>
                    <a:cubicBezTo>
                      <a:pt x="14014" y="18032"/>
                      <a:pt x="14502" y="9055"/>
                      <a:pt x="14848" y="89"/>
                    </a:cubicBezTo>
                    <a:cubicBezTo>
                      <a:pt x="12347" y="30"/>
                      <a:pt x="9886" y="0"/>
                      <a:pt x="74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40"/>
              <p:cNvSpPr/>
              <p:nvPr/>
            </p:nvSpPr>
            <p:spPr>
              <a:xfrm>
                <a:off x="6518747" y="3481151"/>
                <a:ext cx="154084" cy="1190152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26957" extrusionOk="0">
                    <a:moveTo>
                      <a:pt x="501" y="1"/>
                    </a:moveTo>
                    <a:cubicBezTo>
                      <a:pt x="263" y="9014"/>
                      <a:pt x="1" y="17979"/>
                      <a:pt x="1" y="26957"/>
                    </a:cubicBezTo>
                    <a:lnTo>
                      <a:pt x="2644" y="26957"/>
                    </a:lnTo>
                    <a:cubicBezTo>
                      <a:pt x="2644" y="17991"/>
                      <a:pt x="3132" y="9014"/>
                      <a:pt x="3489" y="60"/>
                    </a:cubicBezTo>
                    <a:cubicBezTo>
                      <a:pt x="2477" y="25"/>
                      <a:pt x="1489" y="13"/>
                      <a:pt x="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40"/>
              <p:cNvSpPr/>
              <p:nvPr/>
            </p:nvSpPr>
            <p:spPr>
              <a:xfrm>
                <a:off x="6089841" y="3334533"/>
                <a:ext cx="18455" cy="14719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334" extrusionOk="0">
                    <a:moveTo>
                      <a:pt x="310" y="0"/>
                    </a:moveTo>
                    <a:lnTo>
                      <a:pt x="0" y="12"/>
                    </a:lnTo>
                    <a:cubicBezTo>
                      <a:pt x="36" y="1119"/>
                      <a:pt x="72" y="2238"/>
                      <a:pt x="108" y="3334"/>
                    </a:cubicBezTo>
                    <a:lnTo>
                      <a:pt x="417" y="3322"/>
                    </a:lnTo>
                    <a:cubicBezTo>
                      <a:pt x="370" y="2215"/>
                      <a:pt x="346" y="1107"/>
                      <a:pt x="3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40"/>
              <p:cNvSpPr/>
              <p:nvPr/>
            </p:nvSpPr>
            <p:spPr>
              <a:xfrm>
                <a:off x="6212840" y="3332943"/>
                <a:ext cx="16336" cy="147726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346" extrusionOk="0">
                    <a:moveTo>
                      <a:pt x="322" y="0"/>
                    </a:moveTo>
                    <a:lnTo>
                      <a:pt x="1" y="12"/>
                    </a:lnTo>
                    <a:lnTo>
                      <a:pt x="60" y="3346"/>
                    </a:lnTo>
                    <a:lnTo>
                      <a:pt x="370" y="3334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40"/>
              <p:cNvSpPr/>
              <p:nvPr/>
            </p:nvSpPr>
            <p:spPr>
              <a:xfrm>
                <a:off x="6334779" y="3332414"/>
                <a:ext cx="1479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335" extrusionOk="0">
                    <a:moveTo>
                      <a:pt x="1" y="0"/>
                    </a:moveTo>
                    <a:lnTo>
                      <a:pt x="13" y="3334"/>
                    </a:lnTo>
                    <a:lnTo>
                      <a:pt x="334" y="3334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40"/>
              <p:cNvSpPr/>
              <p:nvPr/>
            </p:nvSpPr>
            <p:spPr>
              <a:xfrm>
                <a:off x="6455173" y="3332414"/>
                <a:ext cx="16336" cy="14777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347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322" y="3346"/>
                    </a:lnTo>
                    <a:lnTo>
                      <a:pt x="369" y="1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40"/>
              <p:cNvSpPr/>
              <p:nvPr/>
            </p:nvSpPr>
            <p:spPr>
              <a:xfrm>
                <a:off x="6060924" y="3547419"/>
                <a:ext cx="75761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2489" extrusionOk="0">
                    <a:moveTo>
                      <a:pt x="1656" y="0"/>
                    </a:moveTo>
                    <a:cubicBezTo>
                      <a:pt x="1108" y="12"/>
                      <a:pt x="548" y="12"/>
                      <a:pt x="1" y="36"/>
                    </a:cubicBezTo>
                    <a:lnTo>
                      <a:pt x="96" y="2488"/>
                    </a:lnTo>
                    <a:cubicBezTo>
                      <a:pt x="632" y="2488"/>
                      <a:pt x="1179" y="2477"/>
                      <a:pt x="1715" y="2477"/>
                    </a:cubicBezTo>
                    <a:cubicBezTo>
                      <a:pt x="1703" y="1655"/>
                      <a:pt x="1667" y="833"/>
                      <a:pt x="1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40"/>
              <p:cNvSpPr/>
              <p:nvPr/>
            </p:nvSpPr>
            <p:spPr>
              <a:xfrm>
                <a:off x="6082468" y="3547419"/>
                <a:ext cx="54216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2489" extrusionOk="0">
                    <a:moveTo>
                      <a:pt x="1156" y="0"/>
                    </a:moveTo>
                    <a:cubicBezTo>
                      <a:pt x="763" y="0"/>
                      <a:pt x="394" y="12"/>
                      <a:pt x="1" y="12"/>
                    </a:cubicBezTo>
                    <a:cubicBezTo>
                      <a:pt x="36" y="845"/>
                      <a:pt x="60" y="1667"/>
                      <a:pt x="96" y="2488"/>
                    </a:cubicBezTo>
                    <a:cubicBezTo>
                      <a:pt x="465" y="2488"/>
                      <a:pt x="858" y="2477"/>
                      <a:pt x="1227" y="2477"/>
                    </a:cubicBezTo>
                    <a:cubicBezTo>
                      <a:pt x="1215" y="1655"/>
                      <a:pt x="1179" y="833"/>
                      <a:pt x="11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0"/>
              <p:cNvSpPr/>
              <p:nvPr/>
            </p:nvSpPr>
            <p:spPr>
              <a:xfrm>
                <a:off x="6186042" y="3546889"/>
                <a:ext cx="73642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489" extrusionOk="0">
                    <a:moveTo>
                      <a:pt x="1631" y="0"/>
                    </a:moveTo>
                    <a:cubicBezTo>
                      <a:pt x="1084" y="0"/>
                      <a:pt x="548" y="12"/>
                      <a:pt x="0" y="12"/>
                    </a:cubicBezTo>
                    <a:cubicBezTo>
                      <a:pt x="24" y="834"/>
                      <a:pt x="36" y="1667"/>
                      <a:pt x="60" y="2489"/>
                    </a:cubicBezTo>
                    <a:cubicBezTo>
                      <a:pt x="596" y="2465"/>
                      <a:pt x="1131" y="2465"/>
                      <a:pt x="1667" y="2465"/>
                    </a:cubicBezTo>
                    <a:cubicBezTo>
                      <a:pt x="1643" y="1655"/>
                      <a:pt x="1643" y="822"/>
                      <a:pt x="1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0"/>
              <p:cNvSpPr/>
              <p:nvPr/>
            </p:nvSpPr>
            <p:spPr>
              <a:xfrm>
                <a:off x="6208116" y="3546360"/>
                <a:ext cx="51567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477" extrusionOk="0">
                    <a:moveTo>
                      <a:pt x="1131" y="0"/>
                    </a:moveTo>
                    <a:cubicBezTo>
                      <a:pt x="762" y="12"/>
                      <a:pt x="369" y="12"/>
                      <a:pt x="0" y="12"/>
                    </a:cubicBezTo>
                    <a:cubicBezTo>
                      <a:pt x="12" y="834"/>
                      <a:pt x="36" y="1667"/>
                      <a:pt x="48" y="2477"/>
                    </a:cubicBezTo>
                    <a:lnTo>
                      <a:pt x="1167" y="2477"/>
                    </a:lnTo>
                    <a:cubicBezTo>
                      <a:pt x="1143" y="1667"/>
                      <a:pt x="1143" y="834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40"/>
              <p:cNvSpPr/>
              <p:nvPr/>
            </p:nvSpPr>
            <p:spPr>
              <a:xfrm>
                <a:off x="6310100" y="3546889"/>
                <a:ext cx="71523" cy="10883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465" extrusionOk="0">
                    <a:moveTo>
                      <a:pt x="0" y="0"/>
                    </a:moveTo>
                    <a:cubicBezTo>
                      <a:pt x="0" y="822"/>
                      <a:pt x="12" y="1655"/>
                      <a:pt x="12" y="2465"/>
                    </a:cubicBezTo>
                    <a:lnTo>
                      <a:pt x="1619" y="2465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6332174" y="3546889"/>
                <a:ext cx="49978" cy="10883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465" extrusionOk="0">
                    <a:moveTo>
                      <a:pt x="0" y="0"/>
                    </a:moveTo>
                    <a:lnTo>
                      <a:pt x="0" y="2465"/>
                    </a:lnTo>
                    <a:lnTo>
                      <a:pt x="1119" y="2465"/>
                    </a:lnTo>
                    <a:cubicBezTo>
                      <a:pt x="1119" y="1631"/>
                      <a:pt x="1119" y="822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6067767" y="3722426"/>
                <a:ext cx="74172" cy="108874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2466" extrusionOk="0">
                    <a:moveTo>
                      <a:pt x="1620" y="1"/>
                    </a:moveTo>
                    <a:cubicBezTo>
                      <a:pt x="1084" y="1"/>
                      <a:pt x="536" y="13"/>
                      <a:pt x="0" y="13"/>
                    </a:cubicBezTo>
                    <a:lnTo>
                      <a:pt x="84" y="2465"/>
                    </a:lnTo>
                    <a:cubicBezTo>
                      <a:pt x="620" y="2453"/>
                      <a:pt x="1143" y="2453"/>
                      <a:pt x="1679" y="2453"/>
                    </a:cubicBezTo>
                    <a:cubicBezTo>
                      <a:pt x="1643" y="1620"/>
                      <a:pt x="1632" y="799"/>
                      <a:pt x="16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0"/>
              <p:cNvSpPr/>
              <p:nvPr/>
            </p:nvSpPr>
            <p:spPr>
              <a:xfrm>
                <a:off x="6089312" y="3721366"/>
                <a:ext cx="52627" cy="10940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478" extrusionOk="0">
                    <a:moveTo>
                      <a:pt x="1120" y="1"/>
                    </a:moveTo>
                    <a:cubicBezTo>
                      <a:pt x="739" y="25"/>
                      <a:pt x="370" y="25"/>
                      <a:pt x="1" y="25"/>
                    </a:cubicBezTo>
                    <a:lnTo>
                      <a:pt x="84" y="2477"/>
                    </a:lnTo>
                    <a:lnTo>
                      <a:pt x="1191" y="2477"/>
                    </a:lnTo>
                    <a:cubicBezTo>
                      <a:pt x="1155" y="1644"/>
                      <a:pt x="1144" y="823"/>
                      <a:pt x="11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0"/>
              <p:cNvSpPr/>
              <p:nvPr/>
            </p:nvSpPr>
            <p:spPr>
              <a:xfrm>
                <a:off x="6189706" y="3720351"/>
                <a:ext cx="71523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489" extrusionOk="0">
                    <a:moveTo>
                      <a:pt x="1596" y="0"/>
                    </a:moveTo>
                    <a:cubicBezTo>
                      <a:pt x="1072" y="12"/>
                      <a:pt x="536" y="12"/>
                      <a:pt x="1" y="12"/>
                    </a:cubicBezTo>
                    <a:cubicBezTo>
                      <a:pt x="13" y="846"/>
                      <a:pt x="24" y="1667"/>
                      <a:pt x="48" y="2489"/>
                    </a:cubicBezTo>
                    <a:lnTo>
                      <a:pt x="1620" y="2489"/>
                    </a:lnTo>
                    <a:cubicBezTo>
                      <a:pt x="1620" y="1667"/>
                      <a:pt x="1608" y="834"/>
                      <a:pt x="1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6211251" y="3720880"/>
                <a:ext cx="4997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477" extrusionOk="0">
                    <a:moveTo>
                      <a:pt x="1" y="0"/>
                    </a:moveTo>
                    <a:cubicBezTo>
                      <a:pt x="25" y="834"/>
                      <a:pt x="37" y="1655"/>
                      <a:pt x="48" y="2477"/>
                    </a:cubicBezTo>
                    <a:lnTo>
                      <a:pt x="1132" y="2477"/>
                    </a:lnTo>
                    <a:cubicBezTo>
                      <a:pt x="1132" y="1655"/>
                      <a:pt x="1120" y="822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40"/>
              <p:cNvSpPr/>
              <p:nvPr/>
            </p:nvSpPr>
            <p:spPr>
              <a:xfrm>
                <a:off x="6310630" y="3720880"/>
                <a:ext cx="70463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477" extrusionOk="0">
                    <a:moveTo>
                      <a:pt x="0" y="0"/>
                    </a:moveTo>
                    <a:cubicBezTo>
                      <a:pt x="12" y="822"/>
                      <a:pt x="12" y="1655"/>
                      <a:pt x="12" y="2477"/>
                    </a:cubicBezTo>
                    <a:lnTo>
                      <a:pt x="1584" y="2477"/>
                    </a:lnTo>
                    <a:cubicBezTo>
                      <a:pt x="1596" y="1643"/>
                      <a:pt x="1596" y="822"/>
                      <a:pt x="1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40"/>
              <p:cNvSpPr/>
              <p:nvPr/>
            </p:nvSpPr>
            <p:spPr>
              <a:xfrm>
                <a:off x="6332174" y="3720880"/>
                <a:ext cx="4891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477" extrusionOk="0">
                    <a:moveTo>
                      <a:pt x="0" y="0"/>
                    </a:moveTo>
                    <a:lnTo>
                      <a:pt x="0" y="2477"/>
                    </a:lnTo>
                    <a:lnTo>
                      <a:pt x="1096" y="2477"/>
                    </a:lnTo>
                    <a:cubicBezTo>
                      <a:pt x="1108" y="1643"/>
                      <a:pt x="1108" y="822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40"/>
              <p:cNvSpPr/>
              <p:nvPr/>
            </p:nvSpPr>
            <p:spPr>
              <a:xfrm>
                <a:off x="6073021" y="3894871"/>
                <a:ext cx="72583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477" extrusionOk="0">
                    <a:moveTo>
                      <a:pt x="1572" y="0"/>
                    </a:moveTo>
                    <a:cubicBezTo>
                      <a:pt x="1048" y="24"/>
                      <a:pt x="536" y="24"/>
                      <a:pt x="0" y="24"/>
                    </a:cubicBezTo>
                    <a:lnTo>
                      <a:pt x="84" y="2477"/>
                    </a:lnTo>
                    <a:lnTo>
                      <a:pt x="1644" y="2477"/>
                    </a:lnTo>
                    <a:cubicBezTo>
                      <a:pt x="1632" y="1655"/>
                      <a:pt x="1620" y="822"/>
                      <a:pt x="1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40"/>
              <p:cNvSpPr/>
              <p:nvPr/>
            </p:nvSpPr>
            <p:spPr>
              <a:xfrm>
                <a:off x="6094565" y="3895887"/>
                <a:ext cx="51037" cy="1083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454" extrusionOk="0">
                    <a:moveTo>
                      <a:pt x="1" y="1"/>
                    </a:moveTo>
                    <a:cubicBezTo>
                      <a:pt x="24" y="810"/>
                      <a:pt x="48" y="1632"/>
                      <a:pt x="72" y="2454"/>
                    </a:cubicBezTo>
                    <a:lnTo>
                      <a:pt x="1156" y="2454"/>
                    </a:lnTo>
                    <a:cubicBezTo>
                      <a:pt x="1144" y="1632"/>
                      <a:pt x="1132" y="799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40"/>
              <p:cNvSpPr/>
              <p:nvPr/>
            </p:nvSpPr>
            <p:spPr>
              <a:xfrm>
                <a:off x="6193900" y="3894342"/>
                <a:ext cx="6944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477" extrusionOk="0">
                    <a:moveTo>
                      <a:pt x="1" y="0"/>
                    </a:moveTo>
                    <a:cubicBezTo>
                      <a:pt x="13" y="834"/>
                      <a:pt x="25" y="1655"/>
                      <a:pt x="37" y="2477"/>
                    </a:cubicBezTo>
                    <a:lnTo>
                      <a:pt x="1573" y="2477"/>
                    </a:lnTo>
                    <a:cubicBezTo>
                      <a:pt x="1561" y="1655"/>
                      <a:pt x="1561" y="834"/>
                      <a:pt x="1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0"/>
              <p:cNvSpPr/>
              <p:nvPr/>
            </p:nvSpPr>
            <p:spPr>
              <a:xfrm>
                <a:off x="6213900" y="3894342"/>
                <a:ext cx="4944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477" extrusionOk="0">
                    <a:moveTo>
                      <a:pt x="0" y="0"/>
                    </a:moveTo>
                    <a:cubicBezTo>
                      <a:pt x="24" y="834"/>
                      <a:pt x="36" y="1655"/>
                      <a:pt x="48" y="2477"/>
                    </a:cubicBezTo>
                    <a:lnTo>
                      <a:pt x="1120" y="2477"/>
                    </a:lnTo>
                    <a:cubicBezTo>
                      <a:pt x="1108" y="1655"/>
                      <a:pt x="1108" y="834"/>
                      <a:pt x="10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0" name="Google Shape;450;p40"/>
            <p:cNvSpPr/>
            <p:nvPr/>
          </p:nvSpPr>
          <p:spPr>
            <a:xfrm>
              <a:off x="6079334" y="4069348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0" y="1"/>
                  </a:moveTo>
                  <a:cubicBezTo>
                    <a:pt x="36" y="811"/>
                    <a:pt x="48" y="1632"/>
                    <a:pt x="72" y="2454"/>
                  </a:cubicBezTo>
                  <a:lnTo>
                    <a:pt x="1596" y="2454"/>
                  </a:lnTo>
                  <a:cubicBezTo>
                    <a:pt x="1584" y="1620"/>
                    <a:pt x="1560" y="799"/>
                    <a:pt x="1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6099819" y="4069348"/>
              <a:ext cx="49978" cy="108344"/>
            </a:xfrm>
            <a:custGeom>
              <a:avLst/>
              <a:gdLst/>
              <a:ahLst/>
              <a:cxnLst/>
              <a:rect l="l" t="t" r="r" b="b"/>
              <a:pathLst>
                <a:path w="1132" h="2454" extrusionOk="0">
                  <a:moveTo>
                    <a:pt x="1" y="1"/>
                  </a:moveTo>
                  <a:cubicBezTo>
                    <a:pt x="24" y="811"/>
                    <a:pt x="60" y="1632"/>
                    <a:pt x="72" y="2454"/>
                  </a:cubicBezTo>
                  <a:lnTo>
                    <a:pt x="1132" y="2454"/>
                  </a:lnTo>
                  <a:cubicBezTo>
                    <a:pt x="1120" y="1620"/>
                    <a:pt x="1096" y="799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6196549" y="4068333"/>
              <a:ext cx="68388" cy="108300"/>
            </a:xfrm>
            <a:custGeom>
              <a:avLst/>
              <a:gdLst/>
              <a:ahLst/>
              <a:cxnLst/>
              <a:rect l="l" t="t" r="r" b="b"/>
              <a:pathLst>
                <a:path w="1549" h="2453" extrusionOk="0">
                  <a:moveTo>
                    <a:pt x="0" y="0"/>
                  </a:moveTo>
                  <a:lnTo>
                    <a:pt x="36" y="2453"/>
                  </a:lnTo>
                  <a:lnTo>
                    <a:pt x="1548" y="2453"/>
                  </a:lnTo>
                  <a:cubicBezTo>
                    <a:pt x="1548" y="1643"/>
                    <a:pt x="1524" y="822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217034" y="4068333"/>
              <a:ext cx="47903" cy="108300"/>
            </a:xfrm>
            <a:custGeom>
              <a:avLst/>
              <a:gdLst/>
              <a:ahLst/>
              <a:cxnLst/>
              <a:rect l="l" t="t" r="r" b="b"/>
              <a:pathLst>
                <a:path w="1085" h="2453" extrusionOk="0">
                  <a:moveTo>
                    <a:pt x="1" y="0"/>
                  </a:moveTo>
                  <a:cubicBezTo>
                    <a:pt x="25" y="822"/>
                    <a:pt x="25" y="1643"/>
                    <a:pt x="36" y="2453"/>
                  </a:cubicBezTo>
                  <a:lnTo>
                    <a:pt x="1084" y="2453"/>
                  </a:lnTo>
                  <a:cubicBezTo>
                    <a:pt x="1084" y="1643"/>
                    <a:pt x="1060" y="822"/>
                    <a:pt x="1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84588" y="4241794"/>
              <a:ext cx="68388" cy="108830"/>
            </a:xfrm>
            <a:custGeom>
              <a:avLst/>
              <a:gdLst/>
              <a:ahLst/>
              <a:cxnLst/>
              <a:rect l="l" t="t" r="r" b="b"/>
              <a:pathLst>
                <a:path w="1549" h="2465" extrusionOk="0">
                  <a:moveTo>
                    <a:pt x="0" y="0"/>
                  </a:moveTo>
                  <a:cubicBezTo>
                    <a:pt x="24" y="822"/>
                    <a:pt x="48" y="1643"/>
                    <a:pt x="60" y="2465"/>
                  </a:cubicBezTo>
                  <a:lnTo>
                    <a:pt x="1548" y="2465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105073" y="4241794"/>
              <a:ext cx="47903" cy="108830"/>
            </a:xfrm>
            <a:custGeom>
              <a:avLst/>
              <a:gdLst/>
              <a:ahLst/>
              <a:cxnLst/>
              <a:rect l="l" t="t" r="r" b="b"/>
              <a:pathLst>
                <a:path w="1085" h="2465" extrusionOk="0">
                  <a:moveTo>
                    <a:pt x="1" y="0"/>
                  </a:moveTo>
                  <a:lnTo>
                    <a:pt x="48" y="2465"/>
                  </a:lnTo>
                  <a:lnTo>
                    <a:pt x="1084" y="2465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p40"/>
          <p:cNvGrpSpPr/>
          <p:nvPr/>
        </p:nvGrpSpPr>
        <p:grpSpPr>
          <a:xfrm>
            <a:off x="8179823" y="4121415"/>
            <a:ext cx="725517" cy="2471533"/>
            <a:chOff x="6897235" y="2667486"/>
            <a:chExt cx="646091" cy="2200962"/>
          </a:xfrm>
        </p:grpSpPr>
        <p:sp>
          <p:nvSpPr>
            <p:cNvPr id="457" name="Google Shape;457;p40"/>
            <p:cNvSpPr/>
            <p:nvPr/>
          </p:nvSpPr>
          <p:spPr>
            <a:xfrm>
              <a:off x="6897235" y="2813708"/>
              <a:ext cx="646091" cy="2054741"/>
            </a:xfrm>
            <a:custGeom>
              <a:avLst/>
              <a:gdLst/>
              <a:ahLst/>
              <a:cxnLst/>
              <a:rect l="l" t="t" r="r" b="b"/>
              <a:pathLst>
                <a:path w="14634" h="46540" extrusionOk="0">
                  <a:moveTo>
                    <a:pt x="7317" y="1"/>
                  </a:moveTo>
                  <a:cubicBezTo>
                    <a:pt x="4888" y="1"/>
                    <a:pt x="2459" y="16"/>
                    <a:pt x="0" y="46"/>
                  </a:cubicBezTo>
                  <a:cubicBezTo>
                    <a:pt x="274" y="15536"/>
                    <a:pt x="739" y="31037"/>
                    <a:pt x="739" y="46539"/>
                  </a:cubicBezTo>
                  <a:lnTo>
                    <a:pt x="13907" y="46539"/>
                  </a:lnTo>
                  <a:cubicBezTo>
                    <a:pt x="13907" y="31037"/>
                    <a:pt x="14359" y="15547"/>
                    <a:pt x="14633" y="46"/>
                  </a:cubicBezTo>
                  <a:cubicBezTo>
                    <a:pt x="12175" y="16"/>
                    <a:pt x="9746" y="1"/>
                    <a:pt x="7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7395014" y="2814105"/>
              <a:ext cx="148300" cy="2054344"/>
            </a:xfrm>
            <a:custGeom>
              <a:avLst/>
              <a:gdLst/>
              <a:ahLst/>
              <a:cxnLst/>
              <a:rect l="l" t="t" r="r" b="b"/>
              <a:pathLst>
                <a:path w="3359" h="46531" extrusionOk="0">
                  <a:moveTo>
                    <a:pt x="429" y="1"/>
                  </a:moveTo>
                  <a:cubicBezTo>
                    <a:pt x="215" y="15527"/>
                    <a:pt x="1" y="31028"/>
                    <a:pt x="1" y="46530"/>
                  </a:cubicBezTo>
                  <a:lnTo>
                    <a:pt x="2632" y="46530"/>
                  </a:lnTo>
                  <a:cubicBezTo>
                    <a:pt x="2632" y="31028"/>
                    <a:pt x="3084" y="15538"/>
                    <a:pt x="3358" y="37"/>
                  </a:cubicBezTo>
                  <a:cubicBezTo>
                    <a:pt x="2382" y="13"/>
                    <a:pt x="1406" y="13"/>
                    <a:pt x="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6965578" y="2669031"/>
              <a:ext cx="15806" cy="145651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7086457" y="2667486"/>
              <a:ext cx="14790" cy="146666"/>
            </a:xfrm>
            <a:custGeom>
              <a:avLst/>
              <a:gdLst/>
              <a:ahLst/>
              <a:cxnLst/>
              <a:rect l="l" t="t" r="r" b="b"/>
              <a:pathLst>
                <a:path w="335" h="3322" extrusionOk="0">
                  <a:moveTo>
                    <a:pt x="1" y="0"/>
                  </a:moveTo>
                  <a:lnTo>
                    <a:pt x="25" y="3322"/>
                  </a:lnTo>
                  <a:lnTo>
                    <a:pt x="334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7205792" y="2667486"/>
              <a:ext cx="13687" cy="146666"/>
            </a:xfrm>
            <a:custGeom>
              <a:avLst/>
              <a:gdLst/>
              <a:ahLst/>
              <a:cxnLst/>
              <a:rect l="l" t="t" r="r" b="b"/>
              <a:pathLst>
                <a:path w="310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310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7324596" y="2667486"/>
              <a:ext cx="15276" cy="146666"/>
            </a:xfrm>
            <a:custGeom>
              <a:avLst/>
              <a:gdLst/>
              <a:ahLst/>
              <a:cxnLst/>
              <a:rect l="l" t="t" r="r" b="b"/>
              <a:pathLst>
                <a:path w="346" h="3322" extrusionOk="0">
                  <a:moveTo>
                    <a:pt x="24" y="0"/>
                  </a:moveTo>
                  <a:lnTo>
                    <a:pt x="0" y="3310"/>
                  </a:lnTo>
                  <a:lnTo>
                    <a:pt x="310" y="332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6957675" y="2911365"/>
              <a:ext cx="73642" cy="109360"/>
            </a:xfrm>
            <a:custGeom>
              <a:avLst/>
              <a:gdLst/>
              <a:ahLst/>
              <a:cxnLst/>
              <a:rect l="l" t="t" r="r" b="b"/>
              <a:pathLst>
                <a:path w="1668" h="2477" extrusionOk="0">
                  <a:moveTo>
                    <a:pt x="1632" y="1"/>
                  </a:moveTo>
                  <a:cubicBezTo>
                    <a:pt x="1084" y="1"/>
                    <a:pt x="536" y="12"/>
                    <a:pt x="1" y="12"/>
                  </a:cubicBezTo>
                  <a:lnTo>
                    <a:pt x="48" y="2477"/>
                  </a:lnTo>
                  <a:cubicBezTo>
                    <a:pt x="596" y="2453"/>
                    <a:pt x="1132" y="2453"/>
                    <a:pt x="1668" y="2453"/>
                  </a:cubicBezTo>
                  <a:cubicBezTo>
                    <a:pt x="1668" y="1644"/>
                    <a:pt x="1656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980279" y="2910835"/>
              <a:ext cx="51037" cy="108874"/>
            </a:xfrm>
            <a:custGeom>
              <a:avLst/>
              <a:gdLst/>
              <a:ahLst/>
              <a:cxnLst/>
              <a:rect l="l" t="t" r="r" b="b"/>
              <a:pathLst>
                <a:path w="1156" h="2466" extrusionOk="0">
                  <a:moveTo>
                    <a:pt x="1132" y="1"/>
                  </a:moveTo>
                  <a:cubicBezTo>
                    <a:pt x="763" y="13"/>
                    <a:pt x="370" y="13"/>
                    <a:pt x="1" y="13"/>
                  </a:cubicBezTo>
                  <a:lnTo>
                    <a:pt x="48" y="2465"/>
                  </a:lnTo>
                  <a:lnTo>
                    <a:pt x="1156" y="2465"/>
                  </a:lnTo>
                  <a:cubicBezTo>
                    <a:pt x="1156" y="1656"/>
                    <a:pt x="1144" y="834"/>
                    <a:pt x="1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7081204" y="2910835"/>
              <a:ext cx="72583" cy="108344"/>
            </a:xfrm>
            <a:custGeom>
              <a:avLst/>
              <a:gdLst/>
              <a:ahLst/>
              <a:cxnLst/>
              <a:rect l="l" t="t" r="r" b="b"/>
              <a:pathLst>
                <a:path w="1644" h="2454" extrusionOk="0">
                  <a:moveTo>
                    <a:pt x="1" y="1"/>
                  </a:moveTo>
                  <a:cubicBezTo>
                    <a:pt x="24" y="822"/>
                    <a:pt x="24" y="1632"/>
                    <a:pt x="36" y="2453"/>
                  </a:cubicBezTo>
                  <a:lnTo>
                    <a:pt x="1644" y="2453"/>
                  </a:lnTo>
                  <a:cubicBezTo>
                    <a:pt x="1644" y="1632"/>
                    <a:pt x="1632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7103808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cubicBezTo>
                    <a:pt x="1" y="834"/>
                    <a:pt x="13" y="1644"/>
                    <a:pt x="13" y="2465"/>
                  </a:cubicBezTo>
                  <a:lnTo>
                    <a:pt x="1132" y="2465"/>
                  </a:lnTo>
                  <a:cubicBezTo>
                    <a:pt x="1132" y="1644"/>
                    <a:pt x="1120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7204202" y="2910305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608" y="2465"/>
                  </a:lnTo>
                  <a:cubicBezTo>
                    <a:pt x="1608" y="1644"/>
                    <a:pt x="1620" y="834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7225747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20" y="2465"/>
                  </a:lnTo>
                  <a:cubicBezTo>
                    <a:pt x="1120" y="1644"/>
                    <a:pt x="1132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6961869" y="3084826"/>
              <a:ext cx="72097" cy="108874"/>
            </a:xfrm>
            <a:custGeom>
              <a:avLst/>
              <a:gdLst/>
              <a:ahLst/>
              <a:cxnLst/>
              <a:rect l="l" t="t" r="r" b="b"/>
              <a:pathLst>
                <a:path w="1633" h="2466" extrusionOk="0">
                  <a:moveTo>
                    <a:pt x="1608" y="1"/>
                  </a:moveTo>
                  <a:cubicBezTo>
                    <a:pt x="1072" y="12"/>
                    <a:pt x="537" y="12"/>
                    <a:pt x="1" y="12"/>
                  </a:cubicBezTo>
                  <a:lnTo>
                    <a:pt x="49" y="2465"/>
                  </a:lnTo>
                  <a:cubicBezTo>
                    <a:pt x="584" y="2453"/>
                    <a:pt x="1096" y="2453"/>
                    <a:pt x="1632" y="2453"/>
                  </a:cubicBezTo>
                  <a:cubicBezTo>
                    <a:pt x="1620" y="1632"/>
                    <a:pt x="1608" y="822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982928" y="3084826"/>
              <a:ext cx="51037" cy="108344"/>
            </a:xfrm>
            <a:custGeom>
              <a:avLst/>
              <a:gdLst/>
              <a:ahLst/>
              <a:cxnLst/>
              <a:rect l="l" t="t" r="r" b="b"/>
              <a:pathLst>
                <a:path w="1156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55" y="245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7083323" y="3084826"/>
              <a:ext cx="70993" cy="108344"/>
            </a:xfrm>
            <a:custGeom>
              <a:avLst/>
              <a:gdLst/>
              <a:ahLst/>
              <a:cxnLst/>
              <a:rect l="l" t="t" r="r" b="b"/>
              <a:pathLst>
                <a:path w="1608" h="2454" extrusionOk="0">
                  <a:moveTo>
                    <a:pt x="0" y="1"/>
                  </a:moveTo>
                  <a:cubicBezTo>
                    <a:pt x="12" y="822"/>
                    <a:pt x="12" y="1632"/>
                    <a:pt x="36" y="2453"/>
                  </a:cubicBezTo>
                  <a:lnTo>
                    <a:pt x="1608" y="2453"/>
                  </a:lnTo>
                  <a:cubicBezTo>
                    <a:pt x="1608" y="1620"/>
                    <a:pt x="1608" y="810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7104867" y="3084826"/>
              <a:ext cx="49448" cy="108344"/>
            </a:xfrm>
            <a:custGeom>
              <a:avLst/>
              <a:gdLst/>
              <a:ahLst/>
              <a:cxnLst/>
              <a:rect l="l" t="t" r="r" b="b"/>
              <a:pathLst>
                <a:path w="1120" h="2454" extrusionOk="0">
                  <a:moveTo>
                    <a:pt x="0" y="1"/>
                  </a:moveTo>
                  <a:cubicBezTo>
                    <a:pt x="0" y="822"/>
                    <a:pt x="24" y="1632"/>
                    <a:pt x="24" y="2453"/>
                  </a:cubicBezTo>
                  <a:lnTo>
                    <a:pt x="1120" y="2453"/>
                  </a:lnTo>
                  <a:cubicBezTo>
                    <a:pt x="1120" y="1620"/>
                    <a:pt x="1120" y="810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7204732" y="3084297"/>
              <a:ext cx="70508" cy="108874"/>
            </a:xfrm>
            <a:custGeom>
              <a:avLst/>
              <a:gdLst/>
              <a:ahLst/>
              <a:cxnLst/>
              <a:rect l="l" t="t" r="r" b="b"/>
              <a:pathLst>
                <a:path w="1597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584" y="2465"/>
                  </a:lnTo>
                  <a:cubicBezTo>
                    <a:pt x="1584" y="1632"/>
                    <a:pt x="1596" y="822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7225747" y="3084297"/>
              <a:ext cx="49492" cy="108874"/>
            </a:xfrm>
            <a:custGeom>
              <a:avLst/>
              <a:gdLst/>
              <a:ahLst/>
              <a:cxnLst/>
              <a:rect l="l" t="t" r="r" b="b"/>
              <a:pathLst>
                <a:path w="1121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08" y="2465"/>
                  </a:lnTo>
                  <a:cubicBezTo>
                    <a:pt x="1108" y="1632"/>
                    <a:pt x="1120" y="822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964518" y="3257758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596" y="1"/>
                  </a:moveTo>
                  <a:cubicBezTo>
                    <a:pt x="1060" y="13"/>
                    <a:pt x="536" y="13"/>
                    <a:pt x="0" y="13"/>
                  </a:cubicBezTo>
                  <a:lnTo>
                    <a:pt x="48" y="2465"/>
                  </a:lnTo>
                  <a:lnTo>
                    <a:pt x="1620" y="2465"/>
                  </a:lnTo>
                  <a:cubicBezTo>
                    <a:pt x="1608" y="1656"/>
                    <a:pt x="1608" y="834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985533" y="3258288"/>
              <a:ext cx="50508" cy="108344"/>
            </a:xfrm>
            <a:custGeom>
              <a:avLst/>
              <a:gdLst/>
              <a:ahLst/>
              <a:cxnLst/>
              <a:rect l="l" t="t" r="r" b="b"/>
              <a:pathLst>
                <a:path w="1144" h="2454" extrusionOk="0">
                  <a:moveTo>
                    <a:pt x="1" y="1"/>
                  </a:moveTo>
                  <a:lnTo>
                    <a:pt x="48" y="2453"/>
                  </a:lnTo>
                  <a:lnTo>
                    <a:pt x="1144" y="2453"/>
                  </a:lnTo>
                  <a:cubicBezTo>
                    <a:pt x="1132" y="1644"/>
                    <a:pt x="1132" y="822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7084382" y="3258288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0" y="1"/>
                  </a:moveTo>
                  <a:cubicBezTo>
                    <a:pt x="24" y="822"/>
                    <a:pt x="24" y="1644"/>
                    <a:pt x="36" y="2453"/>
                  </a:cubicBezTo>
                  <a:lnTo>
                    <a:pt x="1596" y="2453"/>
                  </a:lnTo>
                  <a:cubicBezTo>
                    <a:pt x="1596" y="1620"/>
                    <a:pt x="1596" y="810"/>
                    <a:pt x="1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7106457" y="3258288"/>
              <a:ext cx="48388" cy="108344"/>
            </a:xfrm>
            <a:custGeom>
              <a:avLst/>
              <a:gdLst/>
              <a:ahLst/>
              <a:cxnLst/>
              <a:rect l="l" t="t" r="r" b="b"/>
              <a:pathLst>
                <a:path w="1096" h="2454" extrusionOk="0">
                  <a:moveTo>
                    <a:pt x="0" y="1"/>
                  </a:moveTo>
                  <a:cubicBezTo>
                    <a:pt x="0" y="822"/>
                    <a:pt x="12" y="1644"/>
                    <a:pt x="12" y="2453"/>
                  </a:cubicBezTo>
                  <a:lnTo>
                    <a:pt x="1096" y="2453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967123" y="3431749"/>
              <a:ext cx="71037" cy="108344"/>
            </a:xfrm>
            <a:custGeom>
              <a:avLst/>
              <a:gdLst/>
              <a:ahLst/>
              <a:cxnLst/>
              <a:rect l="l" t="t" r="r" b="b"/>
              <a:pathLst>
                <a:path w="1609" h="2454" extrusionOk="0">
                  <a:moveTo>
                    <a:pt x="1" y="1"/>
                  </a:moveTo>
                  <a:lnTo>
                    <a:pt x="49" y="2453"/>
                  </a:lnTo>
                  <a:lnTo>
                    <a:pt x="1608" y="2453"/>
                  </a:lnTo>
                  <a:cubicBezTo>
                    <a:pt x="1608" y="1644"/>
                    <a:pt x="1596" y="822"/>
                    <a:pt x="1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6988182" y="3431749"/>
              <a:ext cx="49978" cy="108344"/>
            </a:xfrm>
            <a:custGeom>
              <a:avLst/>
              <a:gdLst/>
              <a:ahLst/>
              <a:cxnLst/>
              <a:rect l="l" t="t" r="r" b="b"/>
              <a:pathLst>
                <a:path w="1132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31" y="2453"/>
                  </a:lnTo>
                  <a:cubicBezTo>
                    <a:pt x="1131" y="1644"/>
                    <a:pt x="1119" y="822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7087517" y="3431749"/>
              <a:ext cx="68918" cy="108344"/>
            </a:xfrm>
            <a:custGeom>
              <a:avLst/>
              <a:gdLst/>
              <a:ahLst/>
              <a:cxnLst/>
              <a:rect l="l" t="t" r="r" b="b"/>
              <a:pathLst>
                <a:path w="1561" h="2454" extrusionOk="0">
                  <a:moveTo>
                    <a:pt x="1" y="1"/>
                  </a:moveTo>
                  <a:cubicBezTo>
                    <a:pt x="1" y="822"/>
                    <a:pt x="12" y="1644"/>
                    <a:pt x="12" y="2453"/>
                  </a:cubicBezTo>
                  <a:lnTo>
                    <a:pt x="1560" y="2453"/>
                  </a:lnTo>
                  <a:cubicBezTo>
                    <a:pt x="1548" y="1620"/>
                    <a:pt x="1548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108532" y="3431749"/>
              <a:ext cx="47903" cy="108344"/>
            </a:xfrm>
            <a:custGeom>
              <a:avLst/>
              <a:gdLst/>
              <a:ahLst/>
              <a:cxnLst/>
              <a:rect l="l" t="t" r="r" b="b"/>
              <a:pathLst>
                <a:path w="1085" h="2454" extrusionOk="0">
                  <a:moveTo>
                    <a:pt x="1" y="1"/>
                  </a:moveTo>
                  <a:cubicBezTo>
                    <a:pt x="1" y="822"/>
                    <a:pt x="13" y="1644"/>
                    <a:pt x="13" y="2453"/>
                  </a:cubicBezTo>
                  <a:lnTo>
                    <a:pt x="1084" y="2453"/>
                  </a:lnTo>
                  <a:cubicBezTo>
                    <a:pt x="1072" y="1620"/>
                    <a:pt x="1072" y="810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6969772" y="3605210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1" y="1"/>
                  </a:moveTo>
                  <a:lnTo>
                    <a:pt x="36" y="2453"/>
                  </a:lnTo>
                  <a:lnTo>
                    <a:pt x="1596" y="2453"/>
                  </a:lnTo>
                  <a:cubicBezTo>
                    <a:pt x="1596" y="1644"/>
                    <a:pt x="1572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6991317" y="3605210"/>
              <a:ext cx="48918" cy="108344"/>
            </a:xfrm>
            <a:custGeom>
              <a:avLst/>
              <a:gdLst/>
              <a:ahLst/>
              <a:cxnLst/>
              <a:rect l="l" t="t" r="r" b="b"/>
              <a:pathLst>
                <a:path w="1108" h="2454" extrusionOk="0">
                  <a:moveTo>
                    <a:pt x="1" y="1"/>
                  </a:moveTo>
                  <a:cubicBezTo>
                    <a:pt x="1" y="822"/>
                    <a:pt x="13" y="1644"/>
                    <a:pt x="24" y="2453"/>
                  </a:cubicBezTo>
                  <a:lnTo>
                    <a:pt x="1108" y="2453"/>
                  </a:lnTo>
                  <a:cubicBezTo>
                    <a:pt x="1108" y="1644"/>
                    <a:pt x="1084" y="810"/>
                    <a:pt x="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40"/>
          <p:cNvGrpSpPr/>
          <p:nvPr/>
        </p:nvGrpSpPr>
        <p:grpSpPr>
          <a:xfrm>
            <a:off x="9058701" y="5032858"/>
            <a:ext cx="652887" cy="1560068"/>
            <a:chOff x="7805554" y="2664911"/>
            <a:chExt cx="581411" cy="1389279"/>
          </a:xfrm>
        </p:grpSpPr>
        <p:sp>
          <p:nvSpPr>
            <p:cNvPr id="486" name="Google Shape;486;p40"/>
            <p:cNvSpPr/>
            <p:nvPr/>
          </p:nvSpPr>
          <p:spPr>
            <a:xfrm>
              <a:off x="7805554" y="2793620"/>
              <a:ext cx="581411" cy="1260571"/>
            </a:xfrm>
            <a:custGeom>
              <a:avLst/>
              <a:gdLst/>
              <a:ahLst/>
              <a:cxnLst/>
              <a:rect l="l" t="t" r="r" b="b"/>
              <a:pathLst>
                <a:path w="13169" h="28552" extrusionOk="0">
                  <a:moveTo>
                    <a:pt x="0" y="1"/>
                  </a:moveTo>
                  <a:lnTo>
                    <a:pt x="0" y="28552"/>
                  </a:lnTo>
                  <a:lnTo>
                    <a:pt x="13169" y="28552"/>
                  </a:lnTo>
                  <a:lnTo>
                    <a:pt x="131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8270750" y="2793620"/>
              <a:ext cx="116203" cy="1260571"/>
            </a:xfrm>
            <a:custGeom>
              <a:avLst/>
              <a:gdLst/>
              <a:ahLst/>
              <a:cxnLst/>
              <a:rect l="l" t="t" r="r" b="b"/>
              <a:pathLst>
                <a:path w="2632" h="28552" extrusionOk="0">
                  <a:moveTo>
                    <a:pt x="0" y="1"/>
                  </a:moveTo>
                  <a:lnTo>
                    <a:pt x="0" y="28552"/>
                  </a:lnTo>
                  <a:lnTo>
                    <a:pt x="2632" y="28552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7862859" y="2877194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7882285" y="2877194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974291" y="2877194"/>
              <a:ext cx="65210" cy="108344"/>
            </a:xfrm>
            <a:custGeom>
              <a:avLst/>
              <a:gdLst/>
              <a:ahLst/>
              <a:cxnLst/>
              <a:rect l="l" t="t" r="r" b="b"/>
              <a:pathLst>
                <a:path w="1477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77" y="2453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994246" y="2877194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8086252" y="2877194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8105678" y="2877194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7862859" y="3050655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7882285" y="3050655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7974291" y="3050655"/>
              <a:ext cx="65210" cy="108344"/>
            </a:xfrm>
            <a:custGeom>
              <a:avLst/>
              <a:gdLst/>
              <a:ahLst/>
              <a:cxnLst/>
              <a:rect l="l" t="t" r="r" b="b"/>
              <a:pathLst>
                <a:path w="1477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77" y="2453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7994246" y="3050655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7862859" y="3223586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7882285" y="3223586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819753" y="2666456"/>
              <a:ext cx="15806" cy="145651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940632" y="2664911"/>
              <a:ext cx="14790" cy="146666"/>
            </a:xfrm>
            <a:custGeom>
              <a:avLst/>
              <a:gdLst/>
              <a:ahLst/>
              <a:cxnLst/>
              <a:rect l="l" t="t" r="r" b="b"/>
              <a:pathLst>
                <a:path w="335" h="3322" extrusionOk="0">
                  <a:moveTo>
                    <a:pt x="1" y="0"/>
                  </a:moveTo>
                  <a:lnTo>
                    <a:pt x="25" y="3322"/>
                  </a:lnTo>
                  <a:lnTo>
                    <a:pt x="334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8059967" y="2664911"/>
              <a:ext cx="13687" cy="146666"/>
            </a:xfrm>
            <a:custGeom>
              <a:avLst/>
              <a:gdLst/>
              <a:ahLst/>
              <a:cxnLst/>
              <a:rect l="l" t="t" r="r" b="b"/>
              <a:pathLst>
                <a:path w="310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310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8178771" y="2664911"/>
              <a:ext cx="15276" cy="146666"/>
            </a:xfrm>
            <a:custGeom>
              <a:avLst/>
              <a:gdLst/>
              <a:ahLst/>
              <a:cxnLst/>
              <a:rect l="l" t="t" r="r" b="b"/>
              <a:pathLst>
                <a:path w="346" h="3322" extrusionOk="0">
                  <a:moveTo>
                    <a:pt x="24" y="0"/>
                  </a:moveTo>
                  <a:lnTo>
                    <a:pt x="0" y="3310"/>
                  </a:lnTo>
                  <a:lnTo>
                    <a:pt x="310" y="332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40"/>
          <p:cNvGrpSpPr/>
          <p:nvPr/>
        </p:nvGrpSpPr>
        <p:grpSpPr>
          <a:xfrm>
            <a:off x="5469627" y="6337210"/>
            <a:ext cx="410047" cy="344223"/>
            <a:chOff x="2526961" y="3828076"/>
            <a:chExt cx="1285143" cy="1078844"/>
          </a:xfrm>
        </p:grpSpPr>
        <p:sp>
          <p:nvSpPr>
            <p:cNvPr id="505" name="Google Shape;505;p40"/>
            <p:cNvSpPr/>
            <p:nvPr/>
          </p:nvSpPr>
          <p:spPr>
            <a:xfrm>
              <a:off x="3688797" y="3911233"/>
              <a:ext cx="51289" cy="995687"/>
            </a:xfrm>
            <a:custGeom>
              <a:avLst/>
              <a:gdLst/>
              <a:ahLst/>
              <a:cxnLst/>
              <a:rect l="l" t="t" r="r" b="b"/>
              <a:pathLst>
                <a:path w="441" h="8561" extrusionOk="0">
                  <a:moveTo>
                    <a:pt x="0" y="0"/>
                  </a:moveTo>
                  <a:lnTo>
                    <a:pt x="0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2644656" y="3911233"/>
              <a:ext cx="51406" cy="995687"/>
            </a:xfrm>
            <a:custGeom>
              <a:avLst/>
              <a:gdLst/>
              <a:ahLst/>
              <a:cxnLst/>
              <a:rect l="l" t="t" r="r" b="b"/>
              <a:pathLst>
                <a:path w="442" h="8561" extrusionOk="0">
                  <a:moveTo>
                    <a:pt x="1" y="0"/>
                  </a:moveTo>
                  <a:lnTo>
                    <a:pt x="1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261418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15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365960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03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2526961" y="4358418"/>
              <a:ext cx="1285143" cy="246683"/>
            </a:xfrm>
            <a:custGeom>
              <a:avLst/>
              <a:gdLst/>
              <a:ahLst/>
              <a:cxnLst/>
              <a:rect l="l" t="t" r="r" b="b"/>
              <a:pathLst>
                <a:path w="11050" h="2121" extrusionOk="0">
                  <a:moveTo>
                    <a:pt x="1" y="1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2526961" y="4041376"/>
              <a:ext cx="1285143" cy="246567"/>
            </a:xfrm>
            <a:custGeom>
              <a:avLst/>
              <a:gdLst/>
              <a:ahLst/>
              <a:cxnLst/>
              <a:rect l="l" t="t" r="r" b="b"/>
              <a:pathLst>
                <a:path w="11050" h="2120" extrusionOk="0">
                  <a:moveTo>
                    <a:pt x="1" y="0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3553075" y="4041376"/>
              <a:ext cx="259006" cy="247962"/>
            </a:xfrm>
            <a:custGeom>
              <a:avLst/>
              <a:gdLst/>
              <a:ahLst/>
              <a:cxnLst/>
              <a:rect l="l" t="t" r="r" b="b"/>
              <a:pathLst>
                <a:path w="2227" h="2132" extrusionOk="0">
                  <a:moveTo>
                    <a:pt x="1739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2227" y="1096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3201384" y="4041376"/>
              <a:ext cx="362864" cy="247962"/>
            </a:xfrm>
            <a:custGeom>
              <a:avLst/>
              <a:gdLst/>
              <a:ahLst/>
              <a:cxnLst/>
              <a:rect l="l" t="t" r="r" b="b"/>
              <a:pathLst>
                <a:path w="3120" h="2132" extrusionOk="0">
                  <a:moveTo>
                    <a:pt x="1738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3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2848181" y="4041376"/>
              <a:ext cx="365771" cy="247962"/>
            </a:xfrm>
            <a:custGeom>
              <a:avLst/>
              <a:gdLst/>
              <a:ahLst/>
              <a:cxnLst/>
              <a:rect l="l" t="t" r="r" b="b"/>
              <a:pathLst>
                <a:path w="3145" h="2132" extrusionOk="0">
                  <a:moveTo>
                    <a:pt x="1739" y="0"/>
                  </a:moveTo>
                  <a:lnTo>
                    <a:pt x="1" y="2132"/>
                  </a:lnTo>
                  <a:lnTo>
                    <a:pt x="1394" y="2132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2528356" y="4041376"/>
              <a:ext cx="333788" cy="247962"/>
            </a:xfrm>
            <a:custGeom>
              <a:avLst/>
              <a:gdLst/>
              <a:ahLst/>
              <a:cxnLst/>
              <a:rect l="l" t="t" r="r" b="b"/>
              <a:pathLst>
                <a:path w="2870" h="2132" extrusionOk="0">
                  <a:moveTo>
                    <a:pt x="1465" y="0"/>
                  </a:moveTo>
                  <a:lnTo>
                    <a:pt x="1" y="1798"/>
                  </a:lnTo>
                  <a:lnTo>
                    <a:pt x="1" y="2132"/>
                  </a:lnTo>
                  <a:lnTo>
                    <a:pt x="1132" y="213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3658327" y="4416569"/>
              <a:ext cx="153752" cy="188530"/>
            </a:xfrm>
            <a:custGeom>
              <a:avLst/>
              <a:gdLst/>
              <a:ahLst/>
              <a:cxnLst/>
              <a:rect l="l" t="t" r="r" b="b"/>
              <a:pathLst>
                <a:path w="1322" h="1621" extrusionOk="0">
                  <a:moveTo>
                    <a:pt x="1322" y="1"/>
                  </a:moveTo>
                  <a:lnTo>
                    <a:pt x="0" y="1620"/>
                  </a:lnTo>
                  <a:lnTo>
                    <a:pt x="1322" y="1620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3306519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39" y="1"/>
                  </a:moveTo>
                  <a:lnTo>
                    <a:pt x="1" y="2120"/>
                  </a:lnTo>
                  <a:lnTo>
                    <a:pt x="1382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954828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394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601741" y="4358418"/>
              <a:ext cx="365655" cy="246683"/>
            </a:xfrm>
            <a:custGeom>
              <a:avLst/>
              <a:gdLst/>
              <a:ahLst/>
              <a:cxnLst/>
              <a:rect l="l" t="t" r="r" b="b"/>
              <a:pathLst>
                <a:path w="3144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406" y="212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2528356" y="4358418"/>
              <a:ext cx="87343" cy="106768"/>
            </a:xfrm>
            <a:custGeom>
              <a:avLst/>
              <a:gdLst/>
              <a:ahLst/>
              <a:cxnLst/>
              <a:rect l="l" t="t" r="r" b="b"/>
              <a:pathLst>
                <a:path w="751" h="918" extrusionOk="0">
                  <a:moveTo>
                    <a:pt x="1" y="1"/>
                  </a:moveTo>
                  <a:lnTo>
                    <a:pt x="1" y="91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p40"/>
          <p:cNvGrpSpPr/>
          <p:nvPr/>
        </p:nvGrpSpPr>
        <p:grpSpPr>
          <a:xfrm>
            <a:off x="7857394" y="6337210"/>
            <a:ext cx="410047" cy="344223"/>
            <a:chOff x="2526961" y="3828076"/>
            <a:chExt cx="1285143" cy="1078844"/>
          </a:xfrm>
        </p:grpSpPr>
        <p:sp>
          <p:nvSpPr>
            <p:cNvPr id="521" name="Google Shape;521;p40"/>
            <p:cNvSpPr/>
            <p:nvPr/>
          </p:nvSpPr>
          <p:spPr>
            <a:xfrm>
              <a:off x="3688797" y="3911233"/>
              <a:ext cx="51289" cy="995687"/>
            </a:xfrm>
            <a:custGeom>
              <a:avLst/>
              <a:gdLst/>
              <a:ahLst/>
              <a:cxnLst/>
              <a:rect l="l" t="t" r="r" b="b"/>
              <a:pathLst>
                <a:path w="441" h="8561" extrusionOk="0">
                  <a:moveTo>
                    <a:pt x="0" y="0"/>
                  </a:moveTo>
                  <a:lnTo>
                    <a:pt x="0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2644656" y="3911233"/>
              <a:ext cx="51406" cy="995687"/>
            </a:xfrm>
            <a:custGeom>
              <a:avLst/>
              <a:gdLst/>
              <a:ahLst/>
              <a:cxnLst/>
              <a:rect l="l" t="t" r="r" b="b"/>
              <a:pathLst>
                <a:path w="442" h="8561" extrusionOk="0">
                  <a:moveTo>
                    <a:pt x="1" y="0"/>
                  </a:moveTo>
                  <a:lnTo>
                    <a:pt x="1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61418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15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365960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03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526961" y="4358418"/>
              <a:ext cx="1285143" cy="246683"/>
            </a:xfrm>
            <a:custGeom>
              <a:avLst/>
              <a:gdLst/>
              <a:ahLst/>
              <a:cxnLst/>
              <a:rect l="l" t="t" r="r" b="b"/>
              <a:pathLst>
                <a:path w="11050" h="2121" extrusionOk="0">
                  <a:moveTo>
                    <a:pt x="1" y="1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526961" y="4041376"/>
              <a:ext cx="1285143" cy="246567"/>
            </a:xfrm>
            <a:custGeom>
              <a:avLst/>
              <a:gdLst/>
              <a:ahLst/>
              <a:cxnLst/>
              <a:rect l="l" t="t" r="r" b="b"/>
              <a:pathLst>
                <a:path w="11050" h="2120" extrusionOk="0">
                  <a:moveTo>
                    <a:pt x="1" y="0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3553075" y="4041376"/>
              <a:ext cx="259006" cy="247962"/>
            </a:xfrm>
            <a:custGeom>
              <a:avLst/>
              <a:gdLst/>
              <a:ahLst/>
              <a:cxnLst/>
              <a:rect l="l" t="t" r="r" b="b"/>
              <a:pathLst>
                <a:path w="2227" h="2132" extrusionOk="0">
                  <a:moveTo>
                    <a:pt x="1739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2227" y="1096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3201384" y="4041376"/>
              <a:ext cx="362864" cy="247962"/>
            </a:xfrm>
            <a:custGeom>
              <a:avLst/>
              <a:gdLst/>
              <a:ahLst/>
              <a:cxnLst/>
              <a:rect l="l" t="t" r="r" b="b"/>
              <a:pathLst>
                <a:path w="3120" h="2132" extrusionOk="0">
                  <a:moveTo>
                    <a:pt x="1738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3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2848181" y="4041376"/>
              <a:ext cx="365771" cy="247962"/>
            </a:xfrm>
            <a:custGeom>
              <a:avLst/>
              <a:gdLst/>
              <a:ahLst/>
              <a:cxnLst/>
              <a:rect l="l" t="t" r="r" b="b"/>
              <a:pathLst>
                <a:path w="3145" h="2132" extrusionOk="0">
                  <a:moveTo>
                    <a:pt x="1739" y="0"/>
                  </a:moveTo>
                  <a:lnTo>
                    <a:pt x="1" y="2132"/>
                  </a:lnTo>
                  <a:lnTo>
                    <a:pt x="1394" y="2132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2528356" y="4041376"/>
              <a:ext cx="333788" cy="247962"/>
            </a:xfrm>
            <a:custGeom>
              <a:avLst/>
              <a:gdLst/>
              <a:ahLst/>
              <a:cxnLst/>
              <a:rect l="l" t="t" r="r" b="b"/>
              <a:pathLst>
                <a:path w="2870" h="2132" extrusionOk="0">
                  <a:moveTo>
                    <a:pt x="1465" y="0"/>
                  </a:moveTo>
                  <a:lnTo>
                    <a:pt x="1" y="1798"/>
                  </a:lnTo>
                  <a:lnTo>
                    <a:pt x="1" y="2132"/>
                  </a:lnTo>
                  <a:lnTo>
                    <a:pt x="1132" y="213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3658327" y="4416569"/>
              <a:ext cx="153752" cy="188530"/>
            </a:xfrm>
            <a:custGeom>
              <a:avLst/>
              <a:gdLst/>
              <a:ahLst/>
              <a:cxnLst/>
              <a:rect l="l" t="t" r="r" b="b"/>
              <a:pathLst>
                <a:path w="1322" h="1621" extrusionOk="0">
                  <a:moveTo>
                    <a:pt x="1322" y="1"/>
                  </a:moveTo>
                  <a:lnTo>
                    <a:pt x="0" y="1620"/>
                  </a:lnTo>
                  <a:lnTo>
                    <a:pt x="1322" y="1620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3306519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39" y="1"/>
                  </a:moveTo>
                  <a:lnTo>
                    <a:pt x="1" y="2120"/>
                  </a:lnTo>
                  <a:lnTo>
                    <a:pt x="1382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2954828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394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2601741" y="4358418"/>
              <a:ext cx="365655" cy="246683"/>
            </a:xfrm>
            <a:custGeom>
              <a:avLst/>
              <a:gdLst/>
              <a:ahLst/>
              <a:cxnLst/>
              <a:rect l="l" t="t" r="r" b="b"/>
              <a:pathLst>
                <a:path w="3144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406" y="212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528356" y="4358418"/>
              <a:ext cx="87343" cy="106768"/>
            </a:xfrm>
            <a:custGeom>
              <a:avLst/>
              <a:gdLst/>
              <a:ahLst/>
              <a:cxnLst/>
              <a:rect l="l" t="t" r="r" b="b"/>
              <a:pathLst>
                <a:path w="751" h="918" extrusionOk="0">
                  <a:moveTo>
                    <a:pt x="1" y="1"/>
                  </a:moveTo>
                  <a:lnTo>
                    <a:pt x="1" y="91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6" name="Google Shape;536;p40"/>
          <p:cNvGrpSpPr/>
          <p:nvPr/>
        </p:nvGrpSpPr>
        <p:grpSpPr>
          <a:xfrm>
            <a:off x="7387900" y="6391870"/>
            <a:ext cx="470155" cy="234909"/>
            <a:chOff x="3819350" y="4730752"/>
            <a:chExt cx="352616" cy="176182"/>
          </a:xfrm>
        </p:grpSpPr>
        <p:sp>
          <p:nvSpPr>
            <p:cNvPr id="537" name="Google Shape;537;p40"/>
            <p:cNvSpPr/>
            <p:nvPr/>
          </p:nvSpPr>
          <p:spPr>
            <a:xfrm>
              <a:off x="3819350" y="4743625"/>
              <a:ext cx="161293" cy="94746"/>
            </a:xfrm>
            <a:custGeom>
              <a:avLst/>
              <a:gdLst/>
              <a:ahLst/>
              <a:cxnLst/>
              <a:rect l="l" t="t" r="r" b="b"/>
              <a:pathLst>
                <a:path w="8883" h="5218" extrusionOk="0">
                  <a:moveTo>
                    <a:pt x="4519" y="1"/>
                  </a:moveTo>
                  <a:cubicBezTo>
                    <a:pt x="4309" y="1"/>
                    <a:pt x="4090" y="61"/>
                    <a:pt x="3859" y="205"/>
                  </a:cubicBezTo>
                  <a:cubicBezTo>
                    <a:pt x="3085" y="657"/>
                    <a:pt x="2513" y="1479"/>
                    <a:pt x="1930" y="2145"/>
                  </a:cubicBezTo>
                  <a:cubicBezTo>
                    <a:pt x="1299" y="2907"/>
                    <a:pt x="656" y="3657"/>
                    <a:pt x="1" y="4408"/>
                  </a:cubicBezTo>
                  <a:cubicBezTo>
                    <a:pt x="1215" y="5110"/>
                    <a:pt x="2966" y="5205"/>
                    <a:pt x="4347" y="5217"/>
                  </a:cubicBezTo>
                  <a:cubicBezTo>
                    <a:pt x="4385" y="5217"/>
                    <a:pt x="4424" y="5218"/>
                    <a:pt x="4462" y="5218"/>
                  </a:cubicBezTo>
                  <a:cubicBezTo>
                    <a:pt x="5960" y="5218"/>
                    <a:pt x="7467" y="4992"/>
                    <a:pt x="8883" y="4562"/>
                  </a:cubicBezTo>
                  <a:cubicBezTo>
                    <a:pt x="8490" y="3991"/>
                    <a:pt x="8086" y="3444"/>
                    <a:pt x="7669" y="2896"/>
                  </a:cubicBezTo>
                  <a:lnTo>
                    <a:pt x="7669" y="2896"/>
                  </a:lnTo>
                  <a:cubicBezTo>
                    <a:pt x="7738" y="2987"/>
                    <a:pt x="7766" y="3023"/>
                    <a:pt x="7768" y="3023"/>
                  </a:cubicBezTo>
                  <a:cubicBezTo>
                    <a:pt x="7773" y="3023"/>
                    <a:pt x="7455" y="2591"/>
                    <a:pt x="7451" y="2591"/>
                  </a:cubicBezTo>
                  <a:lnTo>
                    <a:pt x="7451" y="2591"/>
                  </a:lnTo>
                  <a:cubicBezTo>
                    <a:pt x="7449" y="2591"/>
                    <a:pt x="7505" y="2670"/>
                    <a:pt x="7669" y="2895"/>
                  </a:cubicBezTo>
                  <a:cubicBezTo>
                    <a:pt x="7145" y="2181"/>
                    <a:pt x="6645" y="1467"/>
                    <a:pt x="6002" y="859"/>
                  </a:cubicBezTo>
                  <a:cubicBezTo>
                    <a:pt x="5561" y="427"/>
                    <a:pt x="5075" y="1"/>
                    <a:pt x="4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3871241" y="4730752"/>
              <a:ext cx="300725" cy="176182"/>
            </a:xfrm>
            <a:custGeom>
              <a:avLst/>
              <a:gdLst/>
              <a:ahLst/>
              <a:cxnLst/>
              <a:rect l="l" t="t" r="r" b="b"/>
              <a:pathLst>
                <a:path w="16562" h="9703" extrusionOk="0">
                  <a:moveTo>
                    <a:pt x="8394" y="0"/>
                  </a:moveTo>
                  <a:cubicBezTo>
                    <a:pt x="8012" y="0"/>
                    <a:pt x="7612" y="106"/>
                    <a:pt x="7192" y="354"/>
                  </a:cubicBezTo>
                  <a:cubicBezTo>
                    <a:pt x="5763" y="1223"/>
                    <a:pt x="4680" y="2735"/>
                    <a:pt x="3608" y="4009"/>
                  </a:cubicBezTo>
                  <a:cubicBezTo>
                    <a:pt x="2394" y="5402"/>
                    <a:pt x="1203" y="6819"/>
                    <a:pt x="0" y="8212"/>
                  </a:cubicBezTo>
                  <a:cubicBezTo>
                    <a:pt x="2275" y="9522"/>
                    <a:pt x="5537" y="9689"/>
                    <a:pt x="8097" y="9700"/>
                  </a:cubicBezTo>
                  <a:cubicBezTo>
                    <a:pt x="8212" y="9702"/>
                    <a:pt x="8328" y="9703"/>
                    <a:pt x="8444" y="9703"/>
                  </a:cubicBezTo>
                  <a:cubicBezTo>
                    <a:pt x="11186" y="9703"/>
                    <a:pt x="13935" y="9297"/>
                    <a:pt x="16562" y="8474"/>
                  </a:cubicBezTo>
                  <a:cubicBezTo>
                    <a:pt x="15788" y="7474"/>
                    <a:pt x="15038" y="6450"/>
                    <a:pt x="14276" y="5402"/>
                  </a:cubicBezTo>
                  <a:cubicBezTo>
                    <a:pt x="13312" y="4081"/>
                    <a:pt x="12347" y="2735"/>
                    <a:pt x="11180" y="1592"/>
                  </a:cubicBezTo>
                  <a:cubicBezTo>
                    <a:pt x="10352" y="790"/>
                    <a:pt x="9440" y="0"/>
                    <a:pt x="8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40"/>
          <p:cNvGrpSpPr/>
          <p:nvPr/>
        </p:nvGrpSpPr>
        <p:grpSpPr>
          <a:xfrm>
            <a:off x="9089163" y="3294275"/>
            <a:ext cx="3051455" cy="3366643"/>
            <a:chOff x="6816872" y="2470706"/>
            <a:chExt cx="2288591" cy="2524982"/>
          </a:xfrm>
        </p:grpSpPr>
        <p:sp>
          <p:nvSpPr>
            <p:cNvPr id="540" name="Google Shape;540;p40"/>
            <p:cNvSpPr/>
            <p:nvPr/>
          </p:nvSpPr>
          <p:spPr>
            <a:xfrm flipH="1">
              <a:off x="7982136" y="3138305"/>
              <a:ext cx="588735" cy="1857383"/>
            </a:xfrm>
            <a:custGeom>
              <a:avLst/>
              <a:gdLst/>
              <a:ahLst/>
              <a:cxnLst/>
              <a:rect l="l" t="t" r="r" b="b"/>
              <a:pathLst>
                <a:path w="10515" h="33172" extrusionOk="0">
                  <a:moveTo>
                    <a:pt x="4585" y="3347"/>
                  </a:moveTo>
                  <a:lnTo>
                    <a:pt x="4585" y="5192"/>
                  </a:lnTo>
                  <a:lnTo>
                    <a:pt x="3751" y="4335"/>
                  </a:lnTo>
                  <a:lnTo>
                    <a:pt x="3894" y="4156"/>
                  </a:lnTo>
                  <a:lnTo>
                    <a:pt x="4299" y="4120"/>
                  </a:lnTo>
                  <a:lnTo>
                    <a:pt x="4299" y="3680"/>
                  </a:lnTo>
                  <a:lnTo>
                    <a:pt x="4585" y="3347"/>
                  </a:lnTo>
                  <a:close/>
                  <a:moveTo>
                    <a:pt x="2287" y="3489"/>
                  </a:moveTo>
                  <a:lnTo>
                    <a:pt x="2573" y="3787"/>
                  </a:lnTo>
                  <a:lnTo>
                    <a:pt x="2573" y="4239"/>
                  </a:lnTo>
                  <a:lnTo>
                    <a:pt x="2989" y="4216"/>
                  </a:lnTo>
                  <a:lnTo>
                    <a:pt x="3120" y="4347"/>
                  </a:lnTo>
                  <a:lnTo>
                    <a:pt x="2275" y="5299"/>
                  </a:lnTo>
                  <a:lnTo>
                    <a:pt x="2275" y="5299"/>
                  </a:lnTo>
                  <a:lnTo>
                    <a:pt x="2287" y="3489"/>
                  </a:lnTo>
                  <a:close/>
                  <a:moveTo>
                    <a:pt x="3454" y="4680"/>
                  </a:moveTo>
                  <a:lnTo>
                    <a:pt x="4430" y="5692"/>
                  </a:lnTo>
                  <a:lnTo>
                    <a:pt x="3406" y="6835"/>
                  </a:lnTo>
                  <a:lnTo>
                    <a:pt x="2442" y="5823"/>
                  </a:lnTo>
                  <a:lnTo>
                    <a:pt x="3454" y="4680"/>
                  </a:lnTo>
                  <a:close/>
                  <a:moveTo>
                    <a:pt x="4561" y="6204"/>
                  </a:moveTo>
                  <a:lnTo>
                    <a:pt x="4549" y="8038"/>
                  </a:lnTo>
                  <a:lnTo>
                    <a:pt x="3716" y="7157"/>
                  </a:lnTo>
                  <a:lnTo>
                    <a:pt x="4561" y="6204"/>
                  </a:lnTo>
                  <a:close/>
                  <a:moveTo>
                    <a:pt x="2263" y="6311"/>
                  </a:moveTo>
                  <a:lnTo>
                    <a:pt x="3097" y="7180"/>
                  </a:lnTo>
                  <a:lnTo>
                    <a:pt x="2239" y="8133"/>
                  </a:lnTo>
                  <a:lnTo>
                    <a:pt x="2263" y="6311"/>
                  </a:lnTo>
                  <a:close/>
                  <a:moveTo>
                    <a:pt x="3418" y="7514"/>
                  </a:moveTo>
                  <a:lnTo>
                    <a:pt x="4406" y="8550"/>
                  </a:lnTo>
                  <a:lnTo>
                    <a:pt x="3370" y="9681"/>
                  </a:lnTo>
                  <a:lnTo>
                    <a:pt x="2406" y="8645"/>
                  </a:lnTo>
                  <a:lnTo>
                    <a:pt x="3418" y="7514"/>
                  </a:lnTo>
                  <a:close/>
                  <a:moveTo>
                    <a:pt x="4537" y="9050"/>
                  </a:moveTo>
                  <a:lnTo>
                    <a:pt x="4525" y="10883"/>
                  </a:lnTo>
                  <a:lnTo>
                    <a:pt x="3692" y="10002"/>
                  </a:lnTo>
                  <a:lnTo>
                    <a:pt x="4537" y="9050"/>
                  </a:lnTo>
                  <a:close/>
                  <a:moveTo>
                    <a:pt x="2239" y="9133"/>
                  </a:moveTo>
                  <a:lnTo>
                    <a:pt x="3073" y="10002"/>
                  </a:lnTo>
                  <a:lnTo>
                    <a:pt x="2239" y="10943"/>
                  </a:lnTo>
                  <a:lnTo>
                    <a:pt x="2239" y="9133"/>
                  </a:lnTo>
                  <a:close/>
                  <a:moveTo>
                    <a:pt x="3370" y="10347"/>
                  </a:moveTo>
                  <a:lnTo>
                    <a:pt x="4347" y="11371"/>
                  </a:lnTo>
                  <a:lnTo>
                    <a:pt x="3347" y="12502"/>
                  </a:lnTo>
                  <a:lnTo>
                    <a:pt x="2382" y="11478"/>
                  </a:lnTo>
                  <a:lnTo>
                    <a:pt x="3370" y="10347"/>
                  </a:lnTo>
                  <a:close/>
                  <a:moveTo>
                    <a:pt x="4501" y="11895"/>
                  </a:moveTo>
                  <a:lnTo>
                    <a:pt x="4490" y="13729"/>
                  </a:lnTo>
                  <a:lnTo>
                    <a:pt x="3656" y="12848"/>
                  </a:lnTo>
                  <a:lnTo>
                    <a:pt x="4501" y="11895"/>
                  </a:lnTo>
                  <a:close/>
                  <a:moveTo>
                    <a:pt x="2215" y="11967"/>
                  </a:moveTo>
                  <a:lnTo>
                    <a:pt x="3037" y="12848"/>
                  </a:lnTo>
                  <a:lnTo>
                    <a:pt x="2204" y="13776"/>
                  </a:lnTo>
                  <a:lnTo>
                    <a:pt x="2215" y="11967"/>
                  </a:lnTo>
                  <a:close/>
                  <a:moveTo>
                    <a:pt x="3358" y="13193"/>
                  </a:moveTo>
                  <a:lnTo>
                    <a:pt x="4323" y="14217"/>
                  </a:lnTo>
                  <a:lnTo>
                    <a:pt x="3335" y="15336"/>
                  </a:lnTo>
                  <a:lnTo>
                    <a:pt x="2358" y="14300"/>
                  </a:lnTo>
                  <a:lnTo>
                    <a:pt x="3358" y="13193"/>
                  </a:lnTo>
                  <a:close/>
                  <a:moveTo>
                    <a:pt x="4490" y="14741"/>
                  </a:moveTo>
                  <a:lnTo>
                    <a:pt x="4478" y="16551"/>
                  </a:lnTo>
                  <a:lnTo>
                    <a:pt x="3644" y="15669"/>
                  </a:lnTo>
                  <a:lnTo>
                    <a:pt x="4490" y="14741"/>
                  </a:lnTo>
                  <a:close/>
                  <a:moveTo>
                    <a:pt x="2204" y="14800"/>
                  </a:moveTo>
                  <a:lnTo>
                    <a:pt x="3013" y="15669"/>
                  </a:lnTo>
                  <a:lnTo>
                    <a:pt x="2180" y="16610"/>
                  </a:lnTo>
                  <a:lnTo>
                    <a:pt x="2204" y="14800"/>
                  </a:lnTo>
                  <a:close/>
                  <a:moveTo>
                    <a:pt x="3335" y="16015"/>
                  </a:moveTo>
                  <a:lnTo>
                    <a:pt x="4168" y="16908"/>
                  </a:lnTo>
                  <a:lnTo>
                    <a:pt x="2477" y="16967"/>
                  </a:lnTo>
                  <a:lnTo>
                    <a:pt x="3335" y="16015"/>
                  </a:lnTo>
                  <a:close/>
                  <a:moveTo>
                    <a:pt x="4347" y="17205"/>
                  </a:moveTo>
                  <a:lnTo>
                    <a:pt x="3299" y="18372"/>
                  </a:lnTo>
                  <a:lnTo>
                    <a:pt x="2275" y="17265"/>
                  </a:lnTo>
                  <a:lnTo>
                    <a:pt x="2501" y="17265"/>
                  </a:lnTo>
                  <a:lnTo>
                    <a:pt x="4347" y="17205"/>
                  </a:lnTo>
                  <a:close/>
                  <a:moveTo>
                    <a:pt x="4644" y="17574"/>
                  </a:moveTo>
                  <a:lnTo>
                    <a:pt x="4621" y="19813"/>
                  </a:lnTo>
                  <a:lnTo>
                    <a:pt x="3608" y="18729"/>
                  </a:lnTo>
                  <a:lnTo>
                    <a:pt x="4644" y="17574"/>
                  </a:lnTo>
                  <a:close/>
                  <a:moveTo>
                    <a:pt x="1989" y="17634"/>
                  </a:moveTo>
                  <a:lnTo>
                    <a:pt x="3001" y="18729"/>
                  </a:lnTo>
                  <a:lnTo>
                    <a:pt x="1977" y="19860"/>
                  </a:lnTo>
                  <a:lnTo>
                    <a:pt x="1989" y="17634"/>
                  </a:lnTo>
                  <a:close/>
                  <a:moveTo>
                    <a:pt x="3299" y="19063"/>
                  </a:moveTo>
                  <a:lnTo>
                    <a:pt x="4466" y="20313"/>
                  </a:lnTo>
                  <a:lnTo>
                    <a:pt x="3275" y="21623"/>
                  </a:lnTo>
                  <a:lnTo>
                    <a:pt x="2120" y="20372"/>
                  </a:lnTo>
                  <a:lnTo>
                    <a:pt x="3299" y="19063"/>
                  </a:lnTo>
                  <a:close/>
                  <a:moveTo>
                    <a:pt x="4609" y="20813"/>
                  </a:moveTo>
                  <a:lnTo>
                    <a:pt x="4597" y="23051"/>
                  </a:lnTo>
                  <a:lnTo>
                    <a:pt x="3585" y="21956"/>
                  </a:lnTo>
                  <a:lnTo>
                    <a:pt x="4609" y="20813"/>
                  </a:lnTo>
                  <a:close/>
                  <a:moveTo>
                    <a:pt x="1965" y="20884"/>
                  </a:moveTo>
                  <a:lnTo>
                    <a:pt x="2954" y="21968"/>
                  </a:lnTo>
                  <a:lnTo>
                    <a:pt x="1930" y="23099"/>
                  </a:lnTo>
                  <a:lnTo>
                    <a:pt x="1930" y="23099"/>
                  </a:lnTo>
                  <a:lnTo>
                    <a:pt x="1965" y="20884"/>
                  </a:lnTo>
                  <a:close/>
                  <a:moveTo>
                    <a:pt x="3287" y="22313"/>
                  </a:moveTo>
                  <a:lnTo>
                    <a:pt x="4442" y="23563"/>
                  </a:lnTo>
                  <a:lnTo>
                    <a:pt x="3251" y="24873"/>
                  </a:lnTo>
                  <a:lnTo>
                    <a:pt x="2108" y="23623"/>
                  </a:lnTo>
                  <a:lnTo>
                    <a:pt x="3287" y="22313"/>
                  </a:lnTo>
                  <a:close/>
                  <a:moveTo>
                    <a:pt x="4585" y="24087"/>
                  </a:moveTo>
                  <a:lnTo>
                    <a:pt x="4561" y="26314"/>
                  </a:lnTo>
                  <a:lnTo>
                    <a:pt x="3549" y="25218"/>
                  </a:lnTo>
                  <a:lnTo>
                    <a:pt x="4585" y="24087"/>
                  </a:lnTo>
                  <a:close/>
                  <a:moveTo>
                    <a:pt x="1942" y="24111"/>
                  </a:moveTo>
                  <a:lnTo>
                    <a:pt x="2942" y="25218"/>
                  </a:lnTo>
                  <a:lnTo>
                    <a:pt x="1930" y="26349"/>
                  </a:lnTo>
                  <a:lnTo>
                    <a:pt x="1942" y="24111"/>
                  </a:lnTo>
                  <a:close/>
                  <a:moveTo>
                    <a:pt x="4549" y="27326"/>
                  </a:moveTo>
                  <a:lnTo>
                    <a:pt x="4549" y="27433"/>
                  </a:lnTo>
                  <a:lnTo>
                    <a:pt x="4466" y="27433"/>
                  </a:lnTo>
                  <a:lnTo>
                    <a:pt x="4549" y="27326"/>
                  </a:lnTo>
                  <a:close/>
                  <a:moveTo>
                    <a:pt x="1918" y="27361"/>
                  </a:moveTo>
                  <a:lnTo>
                    <a:pt x="2001" y="27457"/>
                  </a:lnTo>
                  <a:lnTo>
                    <a:pt x="1918" y="27457"/>
                  </a:lnTo>
                  <a:lnTo>
                    <a:pt x="1918" y="27361"/>
                  </a:lnTo>
                  <a:close/>
                  <a:moveTo>
                    <a:pt x="3239" y="25575"/>
                  </a:moveTo>
                  <a:lnTo>
                    <a:pt x="4406" y="26838"/>
                  </a:lnTo>
                  <a:lnTo>
                    <a:pt x="3835" y="27457"/>
                  </a:lnTo>
                  <a:lnTo>
                    <a:pt x="2620" y="27457"/>
                  </a:lnTo>
                  <a:lnTo>
                    <a:pt x="2061" y="26861"/>
                  </a:lnTo>
                  <a:lnTo>
                    <a:pt x="3239" y="25575"/>
                  </a:lnTo>
                  <a:close/>
                  <a:moveTo>
                    <a:pt x="4537" y="29112"/>
                  </a:moveTo>
                  <a:lnTo>
                    <a:pt x="4537" y="29576"/>
                  </a:lnTo>
                  <a:lnTo>
                    <a:pt x="4120" y="29112"/>
                  </a:lnTo>
                  <a:close/>
                  <a:moveTo>
                    <a:pt x="2323" y="29124"/>
                  </a:moveTo>
                  <a:lnTo>
                    <a:pt x="1906" y="29588"/>
                  </a:lnTo>
                  <a:lnTo>
                    <a:pt x="1906" y="29124"/>
                  </a:lnTo>
                  <a:close/>
                  <a:moveTo>
                    <a:pt x="3513" y="29112"/>
                  </a:moveTo>
                  <a:lnTo>
                    <a:pt x="4263" y="29945"/>
                  </a:lnTo>
                  <a:lnTo>
                    <a:pt x="2180" y="29957"/>
                  </a:lnTo>
                  <a:lnTo>
                    <a:pt x="2180" y="29957"/>
                  </a:lnTo>
                  <a:lnTo>
                    <a:pt x="2942" y="29112"/>
                  </a:lnTo>
                  <a:close/>
                  <a:moveTo>
                    <a:pt x="6549" y="30290"/>
                  </a:moveTo>
                  <a:lnTo>
                    <a:pt x="6527" y="31171"/>
                  </a:lnTo>
                  <a:lnTo>
                    <a:pt x="6633" y="31171"/>
                  </a:lnTo>
                  <a:lnTo>
                    <a:pt x="6633" y="30945"/>
                  </a:lnTo>
                  <a:lnTo>
                    <a:pt x="9669" y="30933"/>
                  </a:lnTo>
                  <a:lnTo>
                    <a:pt x="9669" y="31148"/>
                  </a:lnTo>
                  <a:lnTo>
                    <a:pt x="10514" y="31148"/>
                  </a:lnTo>
                  <a:lnTo>
                    <a:pt x="10514" y="30731"/>
                  </a:lnTo>
                  <a:cubicBezTo>
                    <a:pt x="10496" y="30761"/>
                    <a:pt x="10472" y="30773"/>
                    <a:pt x="10442" y="30773"/>
                  </a:cubicBezTo>
                  <a:cubicBezTo>
                    <a:pt x="10331" y="30773"/>
                    <a:pt x="10139" y="30607"/>
                    <a:pt x="9895" y="30588"/>
                  </a:cubicBezTo>
                  <a:lnTo>
                    <a:pt x="6549" y="30290"/>
                  </a:lnTo>
                  <a:close/>
                  <a:moveTo>
                    <a:pt x="6527" y="31171"/>
                  </a:moveTo>
                  <a:lnTo>
                    <a:pt x="6526" y="31231"/>
                  </a:lnTo>
                  <a:lnTo>
                    <a:pt x="6527" y="31171"/>
                  </a:lnTo>
                  <a:close/>
                  <a:moveTo>
                    <a:pt x="2811" y="31624"/>
                  </a:moveTo>
                  <a:lnTo>
                    <a:pt x="2882" y="31707"/>
                  </a:lnTo>
                  <a:lnTo>
                    <a:pt x="1870" y="32814"/>
                  </a:lnTo>
                  <a:lnTo>
                    <a:pt x="1882" y="31624"/>
                  </a:lnTo>
                  <a:close/>
                  <a:moveTo>
                    <a:pt x="4525" y="31612"/>
                  </a:moveTo>
                  <a:lnTo>
                    <a:pt x="4501" y="32814"/>
                  </a:lnTo>
                  <a:lnTo>
                    <a:pt x="3513" y="31707"/>
                  </a:lnTo>
                  <a:lnTo>
                    <a:pt x="3585" y="31612"/>
                  </a:lnTo>
                  <a:close/>
                  <a:moveTo>
                    <a:pt x="4251" y="1"/>
                  </a:moveTo>
                  <a:lnTo>
                    <a:pt x="2513" y="120"/>
                  </a:lnTo>
                  <a:lnTo>
                    <a:pt x="2477" y="3204"/>
                  </a:lnTo>
                  <a:lnTo>
                    <a:pt x="2192" y="3216"/>
                  </a:lnTo>
                  <a:cubicBezTo>
                    <a:pt x="2150" y="3168"/>
                    <a:pt x="2090" y="3144"/>
                    <a:pt x="2031" y="3144"/>
                  </a:cubicBezTo>
                  <a:cubicBezTo>
                    <a:pt x="1971" y="3144"/>
                    <a:pt x="1912" y="3168"/>
                    <a:pt x="1870" y="3216"/>
                  </a:cubicBezTo>
                  <a:cubicBezTo>
                    <a:pt x="1787" y="3299"/>
                    <a:pt x="1787" y="3454"/>
                    <a:pt x="1870" y="3537"/>
                  </a:cubicBezTo>
                  <a:lnTo>
                    <a:pt x="1882" y="3561"/>
                  </a:lnTo>
                  <a:lnTo>
                    <a:pt x="1965" y="5656"/>
                  </a:lnTo>
                  <a:lnTo>
                    <a:pt x="1942" y="5692"/>
                  </a:lnTo>
                  <a:cubicBezTo>
                    <a:pt x="1942" y="5692"/>
                    <a:pt x="1942" y="5704"/>
                    <a:pt x="1930" y="5704"/>
                  </a:cubicBezTo>
                  <a:lnTo>
                    <a:pt x="1918" y="5716"/>
                  </a:lnTo>
                  <a:lnTo>
                    <a:pt x="1906" y="5728"/>
                  </a:lnTo>
                  <a:cubicBezTo>
                    <a:pt x="1906" y="5728"/>
                    <a:pt x="1906" y="5740"/>
                    <a:pt x="1882" y="5740"/>
                  </a:cubicBezTo>
                  <a:lnTo>
                    <a:pt x="1882" y="5763"/>
                  </a:lnTo>
                  <a:lnTo>
                    <a:pt x="1882" y="5775"/>
                  </a:lnTo>
                  <a:lnTo>
                    <a:pt x="1882" y="5787"/>
                  </a:lnTo>
                  <a:lnTo>
                    <a:pt x="1882" y="5799"/>
                  </a:lnTo>
                  <a:lnTo>
                    <a:pt x="1882" y="5823"/>
                  </a:lnTo>
                  <a:lnTo>
                    <a:pt x="1882" y="5835"/>
                  </a:lnTo>
                  <a:lnTo>
                    <a:pt x="1882" y="5847"/>
                  </a:lnTo>
                  <a:cubicBezTo>
                    <a:pt x="1882" y="5847"/>
                    <a:pt x="1882" y="5859"/>
                    <a:pt x="1906" y="5859"/>
                  </a:cubicBezTo>
                  <a:cubicBezTo>
                    <a:pt x="1906" y="5859"/>
                    <a:pt x="1906" y="5883"/>
                    <a:pt x="1918" y="5883"/>
                  </a:cubicBezTo>
                  <a:cubicBezTo>
                    <a:pt x="1918" y="5883"/>
                    <a:pt x="1918" y="5894"/>
                    <a:pt x="1930" y="5894"/>
                  </a:cubicBezTo>
                  <a:lnTo>
                    <a:pt x="1942" y="5906"/>
                  </a:lnTo>
                  <a:lnTo>
                    <a:pt x="1965" y="5918"/>
                  </a:lnTo>
                  <a:lnTo>
                    <a:pt x="1977" y="5942"/>
                  </a:lnTo>
                  <a:lnTo>
                    <a:pt x="1965" y="8419"/>
                  </a:lnTo>
                  <a:lnTo>
                    <a:pt x="1942" y="8454"/>
                  </a:lnTo>
                  <a:lnTo>
                    <a:pt x="1930" y="8466"/>
                  </a:lnTo>
                  <a:lnTo>
                    <a:pt x="1918" y="8478"/>
                  </a:lnTo>
                  <a:cubicBezTo>
                    <a:pt x="1918" y="8478"/>
                    <a:pt x="1918" y="8502"/>
                    <a:pt x="1906" y="8502"/>
                  </a:cubicBezTo>
                  <a:cubicBezTo>
                    <a:pt x="1906" y="8502"/>
                    <a:pt x="1906" y="8514"/>
                    <a:pt x="1882" y="8514"/>
                  </a:cubicBezTo>
                  <a:lnTo>
                    <a:pt x="1882" y="8526"/>
                  </a:lnTo>
                  <a:lnTo>
                    <a:pt x="1882" y="8550"/>
                  </a:lnTo>
                  <a:lnTo>
                    <a:pt x="1882" y="8573"/>
                  </a:lnTo>
                  <a:lnTo>
                    <a:pt x="1882" y="8585"/>
                  </a:lnTo>
                  <a:lnTo>
                    <a:pt x="1882" y="8609"/>
                  </a:lnTo>
                  <a:lnTo>
                    <a:pt x="1882" y="8621"/>
                  </a:lnTo>
                  <a:lnTo>
                    <a:pt x="1882" y="8633"/>
                  </a:lnTo>
                  <a:cubicBezTo>
                    <a:pt x="1882" y="8633"/>
                    <a:pt x="1882" y="8645"/>
                    <a:pt x="1906" y="8645"/>
                  </a:cubicBezTo>
                  <a:cubicBezTo>
                    <a:pt x="1906" y="8645"/>
                    <a:pt x="1906" y="8669"/>
                    <a:pt x="1918" y="8669"/>
                  </a:cubicBezTo>
                  <a:cubicBezTo>
                    <a:pt x="1918" y="8669"/>
                    <a:pt x="1918" y="8681"/>
                    <a:pt x="1930" y="8681"/>
                  </a:cubicBezTo>
                  <a:lnTo>
                    <a:pt x="1942" y="8692"/>
                  </a:lnTo>
                  <a:lnTo>
                    <a:pt x="1965" y="8704"/>
                  </a:lnTo>
                  <a:lnTo>
                    <a:pt x="1977" y="8728"/>
                  </a:lnTo>
                  <a:lnTo>
                    <a:pt x="1965" y="11205"/>
                  </a:lnTo>
                  <a:lnTo>
                    <a:pt x="1942" y="11228"/>
                  </a:lnTo>
                  <a:lnTo>
                    <a:pt x="1930" y="11240"/>
                  </a:lnTo>
                  <a:lnTo>
                    <a:pt x="1918" y="11252"/>
                  </a:lnTo>
                  <a:lnTo>
                    <a:pt x="1906" y="11264"/>
                  </a:lnTo>
                  <a:cubicBezTo>
                    <a:pt x="1906" y="11264"/>
                    <a:pt x="1906" y="11288"/>
                    <a:pt x="1882" y="11288"/>
                  </a:cubicBezTo>
                  <a:lnTo>
                    <a:pt x="1882" y="11300"/>
                  </a:lnTo>
                  <a:lnTo>
                    <a:pt x="1882" y="11312"/>
                  </a:lnTo>
                  <a:lnTo>
                    <a:pt x="1882" y="11324"/>
                  </a:lnTo>
                  <a:lnTo>
                    <a:pt x="1882" y="11348"/>
                  </a:lnTo>
                  <a:lnTo>
                    <a:pt x="1882" y="11359"/>
                  </a:lnTo>
                  <a:lnTo>
                    <a:pt x="1882" y="11371"/>
                  </a:lnTo>
                  <a:lnTo>
                    <a:pt x="1882" y="11383"/>
                  </a:lnTo>
                  <a:cubicBezTo>
                    <a:pt x="1882" y="11383"/>
                    <a:pt x="1882" y="11407"/>
                    <a:pt x="1906" y="11407"/>
                  </a:cubicBezTo>
                  <a:cubicBezTo>
                    <a:pt x="1906" y="11407"/>
                    <a:pt x="1906" y="11419"/>
                    <a:pt x="1918" y="11419"/>
                  </a:cubicBezTo>
                  <a:cubicBezTo>
                    <a:pt x="1918" y="11419"/>
                    <a:pt x="1918" y="11431"/>
                    <a:pt x="1930" y="11431"/>
                  </a:cubicBezTo>
                  <a:lnTo>
                    <a:pt x="1942" y="11443"/>
                  </a:lnTo>
                  <a:lnTo>
                    <a:pt x="1965" y="11467"/>
                  </a:lnTo>
                  <a:lnTo>
                    <a:pt x="1977" y="11478"/>
                  </a:lnTo>
                  <a:lnTo>
                    <a:pt x="1965" y="13967"/>
                  </a:lnTo>
                  <a:lnTo>
                    <a:pt x="1942" y="13979"/>
                  </a:lnTo>
                  <a:lnTo>
                    <a:pt x="1930" y="13991"/>
                  </a:lnTo>
                  <a:lnTo>
                    <a:pt x="1918" y="14003"/>
                  </a:lnTo>
                  <a:lnTo>
                    <a:pt x="1906" y="14026"/>
                  </a:lnTo>
                  <a:cubicBezTo>
                    <a:pt x="1906" y="14026"/>
                    <a:pt x="1906" y="14038"/>
                    <a:pt x="1882" y="14038"/>
                  </a:cubicBezTo>
                  <a:lnTo>
                    <a:pt x="1882" y="14050"/>
                  </a:lnTo>
                  <a:lnTo>
                    <a:pt x="1882" y="14062"/>
                  </a:lnTo>
                  <a:lnTo>
                    <a:pt x="1882" y="14086"/>
                  </a:lnTo>
                  <a:lnTo>
                    <a:pt x="1882" y="14098"/>
                  </a:lnTo>
                  <a:lnTo>
                    <a:pt x="1882" y="14110"/>
                  </a:lnTo>
                  <a:lnTo>
                    <a:pt x="1882" y="14122"/>
                  </a:lnTo>
                  <a:lnTo>
                    <a:pt x="1882" y="14145"/>
                  </a:lnTo>
                  <a:cubicBezTo>
                    <a:pt x="1882" y="14145"/>
                    <a:pt x="1882" y="14157"/>
                    <a:pt x="1906" y="14157"/>
                  </a:cubicBezTo>
                  <a:cubicBezTo>
                    <a:pt x="1906" y="14157"/>
                    <a:pt x="1906" y="14169"/>
                    <a:pt x="1918" y="14169"/>
                  </a:cubicBezTo>
                  <a:cubicBezTo>
                    <a:pt x="1918" y="14169"/>
                    <a:pt x="1918" y="14181"/>
                    <a:pt x="1930" y="14181"/>
                  </a:cubicBezTo>
                  <a:lnTo>
                    <a:pt x="1942" y="14205"/>
                  </a:lnTo>
                  <a:lnTo>
                    <a:pt x="1965" y="14217"/>
                  </a:lnTo>
                  <a:lnTo>
                    <a:pt x="1977" y="14229"/>
                  </a:lnTo>
                  <a:lnTo>
                    <a:pt x="1965" y="16670"/>
                  </a:lnTo>
                  <a:cubicBezTo>
                    <a:pt x="1947" y="16667"/>
                    <a:pt x="1929" y="16665"/>
                    <a:pt x="1913" y="16665"/>
                  </a:cubicBezTo>
                  <a:cubicBezTo>
                    <a:pt x="1855" y="16665"/>
                    <a:pt x="1809" y="16683"/>
                    <a:pt x="1763" y="16729"/>
                  </a:cubicBezTo>
                  <a:cubicBezTo>
                    <a:pt x="1680" y="16824"/>
                    <a:pt x="1668" y="16967"/>
                    <a:pt x="1751" y="17062"/>
                  </a:cubicBezTo>
                  <a:lnTo>
                    <a:pt x="1763" y="17074"/>
                  </a:lnTo>
                  <a:lnTo>
                    <a:pt x="1751" y="19956"/>
                  </a:lnTo>
                  <a:lnTo>
                    <a:pt x="1739" y="19980"/>
                  </a:lnTo>
                  <a:lnTo>
                    <a:pt x="1739" y="19991"/>
                  </a:lnTo>
                  <a:lnTo>
                    <a:pt x="1727" y="20003"/>
                  </a:lnTo>
                  <a:lnTo>
                    <a:pt x="1703" y="20015"/>
                  </a:lnTo>
                  <a:cubicBezTo>
                    <a:pt x="1703" y="20015"/>
                    <a:pt x="1703" y="20039"/>
                    <a:pt x="1692" y="20039"/>
                  </a:cubicBezTo>
                  <a:lnTo>
                    <a:pt x="1692" y="20051"/>
                  </a:lnTo>
                  <a:lnTo>
                    <a:pt x="1692" y="20063"/>
                  </a:lnTo>
                  <a:lnTo>
                    <a:pt x="1692" y="20075"/>
                  </a:lnTo>
                  <a:lnTo>
                    <a:pt x="1692" y="20099"/>
                  </a:lnTo>
                  <a:lnTo>
                    <a:pt x="1692" y="20110"/>
                  </a:lnTo>
                  <a:lnTo>
                    <a:pt x="1692" y="20122"/>
                  </a:lnTo>
                  <a:lnTo>
                    <a:pt x="1692" y="20134"/>
                  </a:lnTo>
                  <a:lnTo>
                    <a:pt x="1692" y="20158"/>
                  </a:lnTo>
                  <a:cubicBezTo>
                    <a:pt x="1692" y="20158"/>
                    <a:pt x="1692" y="20170"/>
                    <a:pt x="1703" y="20170"/>
                  </a:cubicBezTo>
                  <a:cubicBezTo>
                    <a:pt x="1703" y="20170"/>
                    <a:pt x="1703" y="20182"/>
                    <a:pt x="1727" y="20182"/>
                  </a:cubicBezTo>
                  <a:lnTo>
                    <a:pt x="1739" y="20194"/>
                  </a:lnTo>
                  <a:lnTo>
                    <a:pt x="1739" y="20218"/>
                  </a:lnTo>
                  <a:lnTo>
                    <a:pt x="1751" y="20230"/>
                  </a:lnTo>
                  <a:lnTo>
                    <a:pt x="1739" y="23111"/>
                  </a:lnTo>
                  <a:lnTo>
                    <a:pt x="1727" y="23135"/>
                  </a:lnTo>
                  <a:lnTo>
                    <a:pt x="1727" y="23147"/>
                  </a:lnTo>
                  <a:lnTo>
                    <a:pt x="1703" y="23158"/>
                  </a:lnTo>
                  <a:lnTo>
                    <a:pt x="1692" y="23170"/>
                  </a:lnTo>
                  <a:cubicBezTo>
                    <a:pt x="1692" y="23170"/>
                    <a:pt x="1692" y="23194"/>
                    <a:pt x="1680" y="23194"/>
                  </a:cubicBezTo>
                  <a:lnTo>
                    <a:pt x="1680" y="23206"/>
                  </a:lnTo>
                  <a:lnTo>
                    <a:pt x="1680" y="23218"/>
                  </a:lnTo>
                  <a:lnTo>
                    <a:pt x="1680" y="23230"/>
                  </a:lnTo>
                  <a:lnTo>
                    <a:pt x="1680" y="23254"/>
                  </a:lnTo>
                  <a:lnTo>
                    <a:pt x="1680" y="23266"/>
                  </a:lnTo>
                  <a:lnTo>
                    <a:pt x="1680" y="23278"/>
                  </a:lnTo>
                  <a:lnTo>
                    <a:pt x="1680" y="23289"/>
                  </a:lnTo>
                  <a:lnTo>
                    <a:pt x="1680" y="23313"/>
                  </a:lnTo>
                  <a:cubicBezTo>
                    <a:pt x="1680" y="23313"/>
                    <a:pt x="1680" y="23325"/>
                    <a:pt x="1692" y="23325"/>
                  </a:cubicBezTo>
                  <a:cubicBezTo>
                    <a:pt x="1692" y="23325"/>
                    <a:pt x="1692" y="23337"/>
                    <a:pt x="1703" y="23337"/>
                  </a:cubicBezTo>
                  <a:lnTo>
                    <a:pt x="1727" y="23349"/>
                  </a:lnTo>
                  <a:lnTo>
                    <a:pt x="1727" y="23373"/>
                  </a:lnTo>
                  <a:lnTo>
                    <a:pt x="1739" y="23385"/>
                  </a:lnTo>
                  <a:lnTo>
                    <a:pt x="1727" y="26266"/>
                  </a:lnTo>
                  <a:lnTo>
                    <a:pt x="1703" y="26290"/>
                  </a:lnTo>
                  <a:lnTo>
                    <a:pt x="1703" y="26302"/>
                  </a:lnTo>
                  <a:lnTo>
                    <a:pt x="1692" y="26314"/>
                  </a:lnTo>
                  <a:lnTo>
                    <a:pt x="1680" y="26326"/>
                  </a:lnTo>
                  <a:cubicBezTo>
                    <a:pt x="1680" y="26326"/>
                    <a:pt x="1680" y="26349"/>
                    <a:pt x="1668" y="26349"/>
                  </a:cubicBezTo>
                  <a:lnTo>
                    <a:pt x="1668" y="26361"/>
                  </a:lnTo>
                  <a:lnTo>
                    <a:pt x="1668" y="26373"/>
                  </a:lnTo>
                  <a:lnTo>
                    <a:pt x="1668" y="26385"/>
                  </a:lnTo>
                  <a:lnTo>
                    <a:pt x="1668" y="26409"/>
                  </a:lnTo>
                  <a:lnTo>
                    <a:pt x="1668" y="26421"/>
                  </a:lnTo>
                  <a:lnTo>
                    <a:pt x="1668" y="26433"/>
                  </a:lnTo>
                  <a:lnTo>
                    <a:pt x="1668" y="26445"/>
                  </a:lnTo>
                  <a:lnTo>
                    <a:pt x="1668" y="26468"/>
                  </a:lnTo>
                  <a:cubicBezTo>
                    <a:pt x="1668" y="26468"/>
                    <a:pt x="1668" y="26480"/>
                    <a:pt x="1680" y="26480"/>
                  </a:cubicBezTo>
                  <a:cubicBezTo>
                    <a:pt x="1680" y="26480"/>
                    <a:pt x="1680" y="26492"/>
                    <a:pt x="1692" y="26492"/>
                  </a:cubicBezTo>
                  <a:lnTo>
                    <a:pt x="1703" y="26504"/>
                  </a:lnTo>
                  <a:lnTo>
                    <a:pt x="1703" y="26528"/>
                  </a:lnTo>
                  <a:lnTo>
                    <a:pt x="1727" y="26540"/>
                  </a:lnTo>
                  <a:lnTo>
                    <a:pt x="1727" y="26980"/>
                  </a:lnTo>
                  <a:lnTo>
                    <a:pt x="1442" y="26980"/>
                  </a:lnTo>
                  <a:lnTo>
                    <a:pt x="1430" y="28647"/>
                  </a:lnTo>
                  <a:lnTo>
                    <a:pt x="1703" y="28647"/>
                  </a:lnTo>
                  <a:lnTo>
                    <a:pt x="1703" y="29445"/>
                  </a:lnTo>
                  <a:lnTo>
                    <a:pt x="1692" y="29457"/>
                  </a:lnTo>
                  <a:lnTo>
                    <a:pt x="1692" y="29469"/>
                  </a:lnTo>
                  <a:lnTo>
                    <a:pt x="1680" y="29481"/>
                  </a:lnTo>
                  <a:lnTo>
                    <a:pt x="358" y="29505"/>
                  </a:lnTo>
                  <a:cubicBezTo>
                    <a:pt x="156" y="29505"/>
                    <a:pt x="13" y="29647"/>
                    <a:pt x="13" y="29838"/>
                  </a:cubicBezTo>
                  <a:lnTo>
                    <a:pt x="1" y="31171"/>
                  </a:lnTo>
                  <a:lnTo>
                    <a:pt x="1703" y="31171"/>
                  </a:lnTo>
                  <a:lnTo>
                    <a:pt x="1692" y="32695"/>
                  </a:lnTo>
                  <a:lnTo>
                    <a:pt x="1680" y="32719"/>
                  </a:lnTo>
                  <a:cubicBezTo>
                    <a:pt x="1584" y="32803"/>
                    <a:pt x="1608" y="32957"/>
                    <a:pt x="1692" y="33041"/>
                  </a:cubicBezTo>
                  <a:cubicBezTo>
                    <a:pt x="1739" y="33088"/>
                    <a:pt x="1799" y="33100"/>
                    <a:pt x="1846" y="33100"/>
                  </a:cubicBezTo>
                  <a:cubicBezTo>
                    <a:pt x="1906" y="33100"/>
                    <a:pt x="1965" y="33076"/>
                    <a:pt x="2001" y="33029"/>
                  </a:cubicBezTo>
                  <a:lnTo>
                    <a:pt x="2297" y="33029"/>
                  </a:lnTo>
                  <a:lnTo>
                    <a:pt x="3192" y="32041"/>
                  </a:lnTo>
                  <a:lnTo>
                    <a:pt x="4076" y="33029"/>
                  </a:lnTo>
                  <a:lnTo>
                    <a:pt x="4597" y="33029"/>
                  </a:lnTo>
                  <a:cubicBezTo>
                    <a:pt x="4644" y="33076"/>
                    <a:pt x="4704" y="33100"/>
                    <a:pt x="4763" y="33100"/>
                  </a:cubicBezTo>
                  <a:cubicBezTo>
                    <a:pt x="4823" y="33100"/>
                    <a:pt x="4859" y="33088"/>
                    <a:pt x="4906" y="33041"/>
                  </a:cubicBezTo>
                  <a:cubicBezTo>
                    <a:pt x="5002" y="32957"/>
                    <a:pt x="5013" y="32814"/>
                    <a:pt x="4918" y="32719"/>
                  </a:cubicBezTo>
                  <a:lnTo>
                    <a:pt x="4906" y="32695"/>
                  </a:lnTo>
                  <a:lnTo>
                    <a:pt x="4918" y="31171"/>
                  </a:lnTo>
                  <a:lnTo>
                    <a:pt x="6527" y="31171"/>
                  </a:lnTo>
                  <a:lnTo>
                    <a:pt x="6549" y="30255"/>
                  </a:lnTo>
                  <a:cubicBezTo>
                    <a:pt x="6549" y="30064"/>
                    <a:pt x="6395" y="29921"/>
                    <a:pt x="6204" y="29921"/>
                  </a:cubicBezTo>
                  <a:lnTo>
                    <a:pt x="4859" y="29933"/>
                  </a:lnTo>
                  <a:cubicBezTo>
                    <a:pt x="4859" y="29933"/>
                    <a:pt x="4859" y="29921"/>
                    <a:pt x="4847" y="29921"/>
                  </a:cubicBezTo>
                  <a:lnTo>
                    <a:pt x="4847" y="29897"/>
                  </a:lnTo>
                  <a:lnTo>
                    <a:pt x="4835" y="29886"/>
                  </a:lnTo>
                  <a:lnTo>
                    <a:pt x="4847" y="29088"/>
                  </a:lnTo>
                  <a:lnTo>
                    <a:pt x="5132" y="29088"/>
                  </a:lnTo>
                  <a:lnTo>
                    <a:pt x="5144" y="27421"/>
                  </a:lnTo>
                  <a:lnTo>
                    <a:pt x="4859" y="27421"/>
                  </a:lnTo>
                  <a:lnTo>
                    <a:pt x="4859" y="26980"/>
                  </a:lnTo>
                  <a:lnTo>
                    <a:pt x="4882" y="26968"/>
                  </a:lnTo>
                  <a:lnTo>
                    <a:pt x="4882" y="26957"/>
                  </a:lnTo>
                  <a:lnTo>
                    <a:pt x="4894" y="26933"/>
                  </a:lnTo>
                  <a:lnTo>
                    <a:pt x="4906" y="26921"/>
                  </a:lnTo>
                  <a:cubicBezTo>
                    <a:pt x="4906" y="26921"/>
                    <a:pt x="4906" y="26909"/>
                    <a:pt x="4918" y="26909"/>
                  </a:cubicBezTo>
                  <a:lnTo>
                    <a:pt x="4918" y="26897"/>
                  </a:lnTo>
                  <a:lnTo>
                    <a:pt x="4918" y="26873"/>
                  </a:lnTo>
                  <a:lnTo>
                    <a:pt x="4918" y="26861"/>
                  </a:lnTo>
                  <a:lnTo>
                    <a:pt x="4918" y="26838"/>
                  </a:lnTo>
                  <a:lnTo>
                    <a:pt x="4918" y="26814"/>
                  </a:lnTo>
                  <a:lnTo>
                    <a:pt x="4918" y="26790"/>
                  </a:lnTo>
                  <a:lnTo>
                    <a:pt x="4918" y="26778"/>
                  </a:lnTo>
                  <a:lnTo>
                    <a:pt x="4918" y="26754"/>
                  </a:lnTo>
                  <a:cubicBezTo>
                    <a:pt x="4918" y="26754"/>
                    <a:pt x="4918" y="26742"/>
                    <a:pt x="4906" y="26742"/>
                  </a:cubicBezTo>
                  <a:cubicBezTo>
                    <a:pt x="4906" y="26742"/>
                    <a:pt x="4906" y="26730"/>
                    <a:pt x="4894" y="26730"/>
                  </a:cubicBezTo>
                  <a:lnTo>
                    <a:pt x="4882" y="26718"/>
                  </a:lnTo>
                  <a:lnTo>
                    <a:pt x="4859" y="26695"/>
                  </a:lnTo>
                  <a:lnTo>
                    <a:pt x="4847" y="26683"/>
                  </a:lnTo>
                  <a:lnTo>
                    <a:pt x="4882" y="23766"/>
                  </a:lnTo>
                  <a:lnTo>
                    <a:pt x="4894" y="23754"/>
                  </a:lnTo>
                  <a:lnTo>
                    <a:pt x="4894" y="23742"/>
                  </a:lnTo>
                  <a:lnTo>
                    <a:pt x="4906" y="23718"/>
                  </a:lnTo>
                  <a:lnTo>
                    <a:pt x="4918" y="23706"/>
                  </a:lnTo>
                  <a:cubicBezTo>
                    <a:pt x="4918" y="23706"/>
                    <a:pt x="4918" y="23694"/>
                    <a:pt x="4930" y="23694"/>
                  </a:cubicBezTo>
                  <a:lnTo>
                    <a:pt x="4930" y="23682"/>
                  </a:lnTo>
                  <a:lnTo>
                    <a:pt x="4930" y="23659"/>
                  </a:lnTo>
                  <a:lnTo>
                    <a:pt x="4930" y="23647"/>
                  </a:lnTo>
                  <a:lnTo>
                    <a:pt x="4930" y="23635"/>
                  </a:lnTo>
                  <a:lnTo>
                    <a:pt x="4930" y="23623"/>
                  </a:lnTo>
                  <a:lnTo>
                    <a:pt x="4930" y="23599"/>
                  </a:lnTo>
                  <a:lnTo>
                    <a:pt x="4930" y="23587"/>
                  </a:lnTo>
                  <a:cubicBezTo>
                    <a:pt x="4930" y="23587"/>
                    <a:pt x="4930" y="23575"/>
                    <a:pt x="4918" y="23575"/>
                  </a:cubicBezTo>
                  <a:cubicBezTo>
                    <a:pt x="4918" y="23575"/>
                    <a:pt x="4918" y="23563"/>
                    <a:pt x="4906" y="23563"/>
                  </a:cubicBezTo>
                  <a:cubicBezTo>
                    <a:pt x="4906" y="23563"/>
                    <a:pt x="4906" y="23539"/>
                    <a:pt x="4894" y="23539"/>
                  </a:cubicBezTo>
                  <a:lnTo>
                    <a:pt x="4882" y="23528"/>
                  </a:lnTo>
                  <a:lnTo>
                    <a:pt x="4859" y="23516"/>
                  </a:lnTo>
                  <a:lnTo>
                    <a:pt x="4847" y="23504"/>
                  </a:lnTo>
                  <a:lnTo>
                    <a:pt x="4882" y="20587"/>
                  </a:lnTo>
                  <a:lnTo>
                    <a:pt x="4894" y="20563"/>
                  </a:lnTo>
                  <a:lnTo>
                    <a:pt x="4906" y="20551"/>
                  </a:lnTo>
                  <a:lnTo>
                    <a:pt x="4918" y="20539"/>
                  </a:lnTo>
                  <a:lnTo>
                    <a:pt x="4930" y="20527"/>
                  </a:lnTo>
                  <a:cubicBezTo>
                    <a:pt x="4930" y="20527"/>
                    <a:pt x="4930" y="20503"/>
                    <a:pt x="4954" y="20503"/>
                  </a:cubicBezTo>
                  <a:lnTo>
                    <a:pt x="4954" y="20491"/>
                  </a:lnTo>
                  <a:lnTo>
                    <a:pt x="4954" y="20480"/>
                  </a:lnTo>
                  <a:lnTo>
                    <a:pt x="4954" y="20468"/>
                  </a:lnTo>
                  <a:lnTo>
                    <a:pt x="4954" y="20444"/>
                  </a:lnTo>
                  <a:lnTo>
                    <a:pt x="4954" y="20432"/>
                  </a:lnTo>
                  <a:lnTo>
                    <a:pt x="4954" y="20420"/>
                  </a:lnTo>
                  <a:lnTo>
                    <a:pt x="4954" y="20408"/>
                  </a:lnTo>
                  <a:lnTo>
                    <a:pt x="4954" y="20384"/>
                  </a:lnTo>
                  <a:cubicBezTo>
                    <a:pt x="4954" y="20384"/>
                    <a:pt x="4954" y="20372"/>
                    <a:pt x="4930" y="20372"/>
                  </a:cubicBezTo>
                  <a:cubicBezTo>
                    <a:pt x="4930" y="20372"/>
                    <a:pt x="4930" y="20361"/>
                    <a:pt x="4918" y="20361"/>
                  </a:cubicBezTo>
                  <a:lnTo>
                    <a:pt x="4906" y="20349"/>
                  </a:lnTo>
                  <a:lnTo>
                    <a:pt x="4894" y="20325"/>
                  </a:lnTo>
                  <a:lnTo>
                    <a:pt x="4882" y="20313"/>
                  </a:lnTo>
                  <a:lnTo>
                    <a:pt x="4906" y="17396"/>
                  </a:lnTo>
                  <a:lnTo>
                    <a:pt x="4918" y="17384"/>
                  </a:lnTo>
                  <a:cubicBezTo>
                    <a:pt x="5013" y="17289"/>
                    <a:pt x="4990" y="17146"/>
                    <a:pt x="4906" y="17051"/>
                  </a:cubicBezTo>
                  <a:cubicBezTo>
                    <a:pt x="4847" y="17015"/>
                    <a:pt x="4787" y="16991"/>
                    <a:pt x="4716" y="16991"/>
                  </a:cubicBezTo>
                  <a:lnTo>
                    <a:pt x="4740" y="14550"/>
                  </a:lnTo>
                  <a:lnTo>
                    <a:pt x="4751" y="14538"/>
                  </a:lnTo>
                  <a:cubicBezTo>
                    <a:pt x="4751" y="14538"/>
                    <a:pt x="4751" y="14526"/>
                    <a:pt x="4775" y="14526"/>
                  </a:cubicBezTo>
                  <a:lnTo>
                    <a:pt x="4787" y="14515"/>
                  </a:lnTo>
                  <a:lnTo>
                    <a:pt x="4799" y="14491"/>
                  </a:lnTo>
                  <a:cubicBezTo>
                    <a:pt x="4799" y="14491"/>
                    <a:pt x="4799" y="14479"/>
                    <a:pt x="4811" y="14479"/>
                  </a:cubicBezTo>
                  <a:lnTo>
                    <a:pt x="4811" y="14467"/>
                  </a:lnTo>
                  <a:lnTo>
                    <a:pt x="4811" y="14455"/>
                  </a:lnTo>
                  <a:lnTo>
                    <a:pt x="4811" y="14419"/>
                  </a:lnTo>
                  <a:lnTo>
                    <a:pt x="4811" y="14407"/>
                  </a:lnTo>
                  <a:lnTo>
                    <a:pt x="4811" y="14396"/>
                  </a:lnTo>
                  <a:lnTo>
                    <a:pt x="4811" y="14372"/>
                  </a:lnTo>
                  <a:lnTo>
                    <a:pt x="4811" y="14360"/>
                  </a:lnTo>
                  <a:lnTo>
                    <a:pt x="4811" y="14348"/>
                  </a:lnTo>
                  <a:cubicBezTo>
                    <a:pt x="4811" y="14348"/>
                    <a:pt x="4811" y="14336"/>
                    <a:pt x="4799" y="14336"/>
                  </a:cubicBezTo>
                  <a:cubicBezTo>
                    <a:pt x="4799" y="14336"/>
                    <a:pt x="4799" y="14312"/>
                    <a:pt x="4787" y="14312"/>
                  </a:cubicBezTo>
                  <a:lnTo>
                    <a:pt x="4775" y="14300"/>
                  </a:lnTo>
                  <a:lnTo>
                    <a:pt x="4751" y="14288"/>
                  </a:lnTo>
                  <a:lnTo>
                    <a:pt x="4740" y="14276"/>
                  </a:lnTo>
                  <a:lnTo>
                    <a:pt x="4775" y="11776"/>
                  </a:lnTo>
                  <a:lnTo>
                    <a:pt x="4787" y="11752"/>
                  </a:lnTo>
                  <a:lnTo>
                    <a:pt x="4799" y="11740"/>
                  </a:lnTo>
                  <a:lnTo>
                    <a:pt x="4811" y="11729"/>
                  </a:lnTo>
                  <a:cubicBezTo>
                    <a:pt x="4811" y="11729"/>
                    <a:pt x="4811" y="11717"/>
                    <a:pt x="4835" y="11717"/>
                  </a:cubicBezTo>
                  <a:cubicBezTo>
                    <a:pt x="4835" y="11717"/>
                    <a:pt x="4835" y="11693"/>
                    <a:pt x="4847" y="11693"/>
                  </a:cubicBezTo>
                  <a:lnTo>
                    <a:pt x="4847" y="11681"/>
                  </a:lnTo>
                  <a:lnTo>
                    <a:pt x="4847" y="11669"/>
                  </a:lnTo>
                  <a:lnTo>
                    <a:pt x="4847" y="11657"/>
                  </a:lnTo>
                  <a:lnTo>
                    <a:pt x="4847" y="11633"/>
                  </a:lnTo>
                  <a:lnTo>
                    <a:pt x="4847" y="11621"/>
                  </a:lnTo>
                  <a:lnTo>
                    <a:pt x="4847" y="11609"/>
                  </a:lnTo>
                  <a:lnTo>
                    <a:pt x="4847" y="11598"/>
                  </a:lnTo>
                  <a:cubicBezTo>
                    <a:pt x="4847" y="11598"/>
                    <a:pt x="4847" y="11574"/>
                    <a:pt x="4835" y="11574"/>
                  </a:cubicBezTo>
                  <a:cubicBezTo>
                    <a:pt x="4835" y="11574"/>
                    <a:pt x="4835" y="11562"/>
                    <a:pt x="4811" y="11562"/>
                  </a:cubicBezTo>
                  <a:cubicBezTo>
                    <a:pt x="4811" y="11562"/>
                    <a:pt x="4811" y="11550"/>
                    <a:pt x="4799" y="11550"/>
                  </a:cubicBezTo>
                  <a:lnTo>
                    <a:pt x="4787" y="11538"/>
                  </a:lnTo>
                  <a:cubicBezTo>
                    <a:pt x="4787" y="11538"/>
                    <a:pt x="4787" y="11514"/>
                    <a:pt x="4775" y="11514"/>
                  </a:cubicBezTo>
                  <a:lnTo>
                    <a:pt x="4751" y="11502"/>
                  </a:lnTo>
                  <a:lnTo>
                    <a:pt x="4787" y="9002"/>
                  </a:lnTo>
                  <a:lnTo>
                    <a:pt x="4799" y="8978"/>
                  </a:lnTo>
                  <a:cubicBezTo>
                    <a:pt x="4799" y="8978"/>
                    <a:pt x="4799" y="8954"/>
                    <a:pt x="4811" y="8954"/>
                  </a:cubicBezTo>
                  <a:lnTo>
                    <a:pt x="4835" y="8942"/>
                  </a:lnTo>
                  <a:cubicBezTo>
                    <a:pt x="4835" y="8942"/>
                    <a:pt x="4835" y="8931"/>
                    <a:pt x="4847" y="8931"/>
                  </a:cubicBezTo>
                  <a:cubicBezTo>
                    <a:pt x="4847" y="8931"/>
                    <a:pt x="4847" y="8919"/>
                    <a:pt x="4859" y="8919"/>
                  </a:cubicBezTo>
                  <a:lnTo>
                    <a:pt x="4859" y="8895"/>
                  </a:lnTo>
                  <a:lnTo>
                    <a:pt x="4859" y="8883"/>
                  </a:lnTo>
                  <a:lnTo>
                    <a:pt x="4859" y="8871"/>
                  </a:lnTo>
                  <a:lnTo>
                    <a:pt x="4859" y="8835"/>
                  </a:lnTo>
                  <a:lnTo>
                    <a:pt x="4859" y="8823"/>
                  </a:lnTo>
                  <a:lnTo>
                    <a:pt x="4859" y="8811"/>
                  </a:lnTo>
                  <a:lnTo>
                    <a:pt x="4859" y="8800"/>
                  </a:lnTo>
                  <a:cubicBezTo>
                    <a:pt x="4859" y="8800"/>
                    <a:pt x="4859" y="8776"/>
                    <a:pt x="4847" y="8776"/>
                  </a:cubicBezTo>
                  <a:cubicBezTo>
                    <a:pt x="4847" y="8776"/>
                    <a:pt x="4847" y="8764"/>
                    <a:pt x="4835" y="8764"/>
                  </a:cubicBezTo>
                  <a:cubicBezTo>
                    <a:pt x="4835" y="8764"/>
                    <a:pt x="4835" y="8752"/>
                    <a:pt x="4811" y="8752"/>
                  </a:cubicBezTo>
                  <a:lnTo>
                    <a:pt x="4799" y="8740"/>
                  </a:lnTo>
                  <a:lnTo>
                    <a:pt x="4787" y="8716"/>
                  </a:lnTo>
                  <a:lnTo>
                    <a:pt x="4775" y="8704"/>
                  </a:lnTo>
                  <a:lnTo>
                    <a:pt x="4799" y="6204"/>
                  </a:lnTo>
                  <a:lnTo>
                    <a:pt x="4811" y="6180"/>
                  </a:lnTo>
                  <a:lnTo>
                    <a:pt x="4835" y="6156"/>
                  </a:lnTo>
                  <a:lnTo>
                    <a:pt x="4847" y="6144"/>
                  </a:lnTo>
                  <a:cubicBezTo>
                    <a:pt x="4847" y="6144"/>
                    <a:pt x="4847" y="6133"/>
                    <a:pt x="4859" y="6133"/>
                  </a:cubicBezTo>
                  <a:cubicBezTo>
                    <a:pt x="4859" y="6133"/>
                    <a:pt x="4859" y="6121"/>
                    <a:pt x="4871" y="6121"/>
                  </a:cubicBezTo>
                  <a:lnTo>
                    <a:pt x="4871" y="6097"/>
                  </a:lnTo>
                  <a:lnTo>
                    <a:pt x="4871" y="6085"/>
                  </a:lnTo>
                  <a:lnTo>
                    <a:pt x="4871" y="6061"/>
                  </a:lnTo>
                  <a:lnTo>
                    <a:pt x="4871" y="6037"/>
                  </a:lnTo>
                  <a:lnTo>
                    <a:pt x="4871" y="6025"/>
                  </a:lnTo>
                  <a:lnTo>
                    <a:pt x="4871" y="6014"/>
                  </a:lnTo>
                  <a:lnTo>
                    <a:pt x="4871" y="6002"/>
                  </a:lnTo>
                  <a:cubicBezTo>
                    <a:pt x="4871" y="6002"/>
                    <a:pt x="4871" y="5978"/>
                    <a:pt x="4859" y="5978"/>
                  </a:cubicBezTo>
                  <a:cubicBezTo>
                    <a:pt x="4859" y="5978"/>
                    <a:pt x="4859" y="5966"/>
                    <a:pt x="4847" y="5966"/>
                  </a:cubicBezTo>
                  <a:cubicBezTo>
                    <a:pt x="4847" y="5966"/>
                    <a:pt x="4847" y="5954"/>
                    <a:pt x="4835" y="5954"/>
                  </a:cubicBezTo>
                  <a:lnTo>
                    <a:pt x="4811" y="5942"/>
                  </a:lnTo>
                  <a:cubicBezTo>
                    <a:pt x="4811" y="5942"/>
                    <a:pt x="4811" y="5918"/>
                    <a:pt x="4799" y="5918"/>
                  </a:cubicBezTo>
                  <a:lnTo>
                    <a:pt x="4787" y="5906"/>
                  </a:lnTo>
                  <a:lnTo>
                    <a:pt x="4811" y="3406"/>
                  </a:lnTo>
                  <a:lnTo>
                    <a:pt x="4835" y="3382"/>
                  </a:lnTo>
                  <a:cubicBezTo>
                    <a:pt x="4918" y="3287"/>
                    <a:pt x="4906" y="3144"/>
                    <a:pt x="4811" y="3049"/>
                  </a:cubicBezTo>
                  <a:cubicBezTo>
                    <a:pt x="4772" y="3010"/>
                    <a:pt x="4718" y="2992"/>
                    <a:pt x="4663" y="2992"/>
                  </a:cubicBezTo>
                  <a:cubicBezTo>
                    <a:pt x="4599" y="2992"/>
                    <a:pt x="4534" y="3016"/>
                    <a:pt x="4490" y="3061"/>
                  </a:cubicBezTo>
                  <a:lnTo>
                    <a:pt x="4478" y="3085"/>
                  </a:lnTo>
                  <a:lnTo>
                    <a:pt x="4216" y="3096"/>
                  </a:lnTo>
                  <a:lnTo>
                    <a:pt x="4251" y="1"/>
                  </a:lnTo>
                  <a:close/>
                  <a:moveTo>
                    <a:pt x="2297" y="33029"/>
                  </a:moveTo>
                  <a:lnTo>
                    <a:pt x="2168" y="33172"/>
                  </a:lnTo>
                  <a:lnTo>
                    <a:pt x="4204" y="33172"/>
                  </a:lnTo>
                  <a:lnTo>
                    <a:pt x="4076" y="330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0"/>
            <p:cNvSpPr/>
            <p:nvPr/>
          </p:nvSpPr>
          <p:spPr>
            <a:xfrm flipH="1">
              <a:off x="6816872" y="2470706"/>
              <a:ext cx="2288591" cy="506340"/>
            </a:xfrm>
            <a:custGeom>
              <a:avLst/>
              <a:gdLst/>
              <a:ahLst/>
              <a:cxnLst/>
              <a:rect l="l" t="t" r="r" b="b"/>
              <a:pathLst>
                <a:path w="40875" h="9043" extrusionOk="0">
                  <a:moveTo>
                    <a:pt x="38600" y="4363"/>
                  </a:moveTo>
                  <a:lnTo>
                    <a:pt x="38564" y="5590"/>
                  </a:lnTo>
                  <a:lnTo>
                    <a:pt x="37374" y="4459"/>
                  </a:lnTo>
                  <a:lnTo>
                    <a:pt x="38600" y="4363"/>
                  </a:lnTo>
                  <a:close/>
                  <a:moveTo>
                    <a:pt x="36671" y="4518"/>
                  </a:moveTo>
                  <a:lnTo>
                    <a:pt x="36648" y="5733"/>
                  </a:lnTo>
                  <a:lnTo>
                    <a:pt x="35457" y="4602"/>
                  </a:lnTo>
                  <a:lnTo>
                    <a:pt x="36671" y="4518"/>
                  </a:lnTo>
                  <a:close/>
                  <a:moveTo>
                    <a:pt x="38993" y="4613"/>
                  </a:moveTo>
                  <a:lnTo>
                    <a:pt x="40184" y="5768"/>
                  </a:lnTo>
                  <a:lnTo>
                    <a:pt x="38969" y="5840"/>
                  </a:lnTo>
                  <a:lnTo>
                    <a:pt x="38969" y="5840"/>
                  </a:lnTo>
                  <a:lnTo>
                    <a:pt x="38993" y="4613"/>
                  </a:lnTo>
                  <a:close/>
                  <a:moveTo>
                    <a:pt x="34766" y="4649"/>
                  </a:moveTo>
                  <a:lnTo>
                    <a:pt x="34743" y="5864"/>
                  </a:lnTo>
                  <a:lnTo>
                    <a:pt x="33552" y="4733"/>
                  </a:lnTo>
                  <a:lnTo>
                    <a:pt x="34766" y="4649"/>
                  </a:lnTo>
                  <a:close/>
                  <a:moveTo>
                    <a:pt x="37088" y="4756"/>
                  </a:moveTo>
                  <a:lnTo>
                    <a:pt x="38279" y="5887"/>
                  </a:lnTo>
                  <a:lnTo>
                    <a:pt x="37064" y="5971"/>
                  </a:lnTo>
                  <a:lnTo>
                    <a:pt x="37088" y="4756"/>
                  </a:lnTo>
                  <a:close/>
                  <a:moveTo>
                    <a:pt x="32861" y="4792"/>
                  </a:moveTo>
                  <a:lnTo>
                    <a:pt x="32838" y="6006"/>
                  </a:lnTo>
                  <a:lnTo>
                    <a:pt x="31647" y="4887"/>
                  </a:lnTo>
                  <a:lnTo>
                    <a:pt x="32861" y="4792"/>
                  </a:lnTo>
                  <a:close/>
                  <a:moveTo>
                    <a:pt x="35171" y="4899"/>
                  </a:moveTo>
                  <a:lnTo>
                    <a:pt x="36362" y="6030"/>
                  </a:lnTo>
                  <a:lnTo>
                    <a:pt x="35147" y="6126"/>
                  </a:lnTo>
                  <a:lnTo>
                    <a:pt x="35171" y="4899"/>
                  </a:lnTo>
                  <a:close/>
                  <a:moveTo>
                    <a:pt x="30944" y="4935"/>
                  </a:moveTo>
                  <a:lnTo>
                    <a:pt x="30921" y="6137"/>
                  </a:lnTo>
                  <a:lnTo>
                    <a:pt x="29718" y="5018"/>
                  </a:lnTo>
                  <a:lnTo>
                    <a:pt x="30944" y="4935"/>
                  </a:lnTo>
                  <a:close/>
                  <a:moveTo>
                    <a:pt x="33266" y="5054"/>
                  </a:moveTo>
                  <a:lnTo>
                    <a:pt x="34457" y="6161"/>
                  </a:lnTo>
                  <a:lnTo>
                    <a:pt x="33242" y="6257"/>
                  </a:lnTo>
                  <a:lnTo>
                    <a:pt x="33266" y="5054"/>
                  </a:lnTo>
                  <a:close/>
                  <a:moveTo>
                    <a:pt x="29039" y="5078"/>
                  </a:moveTo>
                  <a:lnTo>
                    <a:pt x="29016" y="6280"/>
                  </a:lnTo>
                  <a:lnTo>
                    <a:pt x="27825" y="5173"/>
                  </a:lnTo>
                  <a:lnTo>
                    <a:pt x="29039" y="5078"/>
                  </a:lnTo>
                  <a:close/>
                  <a:moveTo>
                    <a:pt x="31349" y="5185"/>
                  </a:moveTo>
                  <a:lnTo>
                    <a:pt x="32540" y="6304"/>
                  </a:lnTo>
                  <a:lnTo>
                    <a:pt x="31314" y="6387"/>
                  </a:lnTo>
                  <a:lnTo>
                    <a:pt x="31314" y="6387"/>
                  </a:lnTo>
                  <a:lnTo>
                    <a:pt x="31349" y="5185"/>
                  </a:lnTo>
                  <a:close/>
                  <a:moveTo>
                    <a:pt x="27123" y="5233"/>
                  </a:moveTo>
                  <a:lnTo>
                    <a:pt x="27087" y="6423"/>
                  </a:lnTo>
                  <a:lnTo>
                    <a:pt x="25896" y="5316"/>
                  </a:lnTo>
                  <a:lnTo>
                    <a:pt x="27123" y="5233"/>
                  </a:lnTo>
                  <a:close/>
                  <a:moveTo>
                    <a:pt x="29444" y="5316"/>
                  </a:moveTo>
                  <a:lnTo>
                    <a:pt x="30635" y="6435"/>
                  </a:lnTo>
                  <a:lnTo>
                    <a:pt x="29420" y="6518"/>
                  </a:lnTo>
                  <a:lnTo>
                    <a:pt x="29420" y="6518"/>
                  </a:lnTo>
                  <a:lnTo>
                    <a:pt x="29444" y="5316"/>
                  </a:lnTo>
                  <a:close/>
                  <a:moveTo>
                    <a:pt x="25206" y="5364"/>
                  </a:moveTo>
                  <a:lnTo>
                    <a:pt x="25182" y="6554"/>
                  </a:lnTo>
                  <a:lnTo>
                    <a:pt x="23991" y="5447"/>
                  </a:lnTo>
                  <a:lnTo>
                    <a:pt x="25206" y="5364"/>
                  </a:lnTo>
                  <a:close/>
                  <a:moveTo>
                    <a:pt x="27527" y="5471"/>
                  </a:moveTo>
                  <a:lnTo>
                    <a:pt x="28718" y="6566"/>
                  </a:lnTo>
                  <a:lnTo>
                    <a:pt x="27504" y="6661"/>
                  </a:lnTo>
                  <a:lnTo>
                    <a:pt x="27504" y="6661"/>
                  </a:lnTo>
                  <a:lnTo>
                    <a:pt x="27527" y="5471"/>
                  </a:lnTo>
                  <a:close/>
                  <a:moveTo>
                    <a:pt x="23277" y="5506"/>
                  </a:moveTo>
                  <a:lnTo>
                    <a:pt x="23265" y="6685"/>
                  </a:lnTo>
                  <a:lnTo>
                    <a:pt x="22074" y="5602"/>
                  </a:lnTo>
                  <a:lnTo>
                    <a:pt x="23277" y="5506"/>
                  </a:lnTo>
                  <a:close/>
                  <a:moveTo>
                    <a:pt x="25622" y="5614"/>
                  </a:moveTo>
                  <a:lnTo>
                    <a:pt x="26813" y="6721"/>
                  </a:lnTo>
                  <a:lnTo>
                    <a:pt x="25599" y="6804"/>
                  </a:lnTo>
                  <a:lnTo>
                    <a:pt x="25622" y="5614"/>
                  </a:lnTo>
                  <a:close/>
                  <a:moveTo>
                    <a:pt x="21372" y="5661"/>
                  </a:moveTo>
                  <a:lnTo>
                    <a:pt x="21360" y="6840"/>
                  </a:lnTo>
                  <a:lnTo>
                    <a:pt x="20169" y="5745"/>
                  </a:lnTo>
                  <a:lnTo>
                    <a:pt x="21372" y="5661"/>
                  </a:lnTo>
                  <a:close/>
                  <a:moveTo>
                    <a:pt x="23694" y="5768"/>
                  </a:moveTo>
                  <a:lnTo>
                    <a:pt x="24884" y="6852"/>
                  </a:lnTo>
                  <a:lnTo>
                    <a:pt x="23682" y="6935"/>
                  </a:lnTo>
                  <a:lnTo>
                    <a:pt x="23694" y="5768"/>
                  </a:lnTo>
                  <a:close/>
                  <a:moveTo>
                    <a:pt x="19467" y="5792"/>
                  </a:moveTo>
                  <a:lnTo>
                    <a:pt x="19455" y="6971"/>
                  </a:lnTo>
                  <a:lnTo>
                    <a:pt x="18264" y="5876"/>
                  </a:lnTo>
                  <a:lnTo>
                    <a:pt x="19467" y="5792"/>
                  </a:lnTo>
                  <a:close/>
                  <a:moveTo>
                    <a:pt x="21789" y="5899"/>
                  </a:moveTo>
                  <a:lnTo>
                    <a:pt x="22979" y="6983"/>
                  </a:lnTo>
                  <a:lnTo>
                    <a:pt x="22860" y="6995"/>
                  </a:lnTo>
                  <a:lnTo>
                    <a:pt x="21777" y="7078"/>
                  </a:lnTo>
                  <a:lnTo>
                    <a:pt x="21789" y="5899"/>
                  </a:lnTo>
                  <a:close/>
                  <a:moveTo>
                    <a:pt x="19872" y="6030"/>
                  </a:moveTo>
                  <a:lnTo>
                    <a:pt x="21062" y="7114"/>
                  </a:lnTo>
                  <a:lnTo>
                    <a:pt x="19860" y="7209"/>
                  </a:lnTo>
                  <a:lnTo>
                    <a:pt x="19872" y="6030"/>
                  </a:lnTo>
                  <a:close/>
                  <a:moveTo>
                    <a:pt x="17967" y="6185"/>
                  </a:moveTo>
                  <a:lnTo>
                    <a:pt x="19157" y="7269"/>
                  </a:lnTo>
                  <a:lnTo>
                    <a:pt x="17955" y="7352"/>
                  </a:lnTo>
                  <a:lnTo>
                    <a:pt x="17955" y="7352"/>
                  </a:lnTo>
                  <a:lnTo>
                    <a:pt x="17967" y="6185"/>
                  </a:lnTo>
                  <a:close/>
                  <a:moveTo>
                    <a:pt x="7370" y="6697"/>
                  </a:moveTo>
                  <a:lnTo>
                    <a:pt x="6191" y="7911"/>
                  </a:lnTo>
                  <a:lnTo>
                    <a:pt x="6191" y="6792"/>
                  </a:lnTo>
                  <a:lnTo>
                    <a:pt x="7370" y="6697"/>
                  </a:lnTo>
                  <a:close/>
                  <a:moveTo>
                    <a:pt x="5453" y="6852"/>
                  </a:moveTo>
                  <a:lnTo>
                    <a:pt x="4274" y="8042"/>
                  </a:lnTo>
                  <a:lnTo>
                    <a:pt x="4274" y="6935"/>
                  </a:lnTo>
                  <a:lnTo>
                    <a:pt x="5453" y="6852"/>
                  </a:lnTo>
                  <a:close/>
                  <a:moveTo>
                    <a:pt x="3548" y="6983"/>
                  </a:moveTo>
                  <a:lnTo>
                    <a:pt x="2369" y="8173"/>
                  </a:lnTo>
                  <a:lnTo>
                    <a:pt x="2369" y="7078"/>
                  </a:lnTo>
                  <a:lnTo>
                    <a:pt x="3548" y="6983"/>
                  </a:lnTo>
                  <a:close/>
                  <a:moveTo>
                    <a:pt x="7703" y="6971"/>
                  </a:moveTo>
                  <a:lnTo>
                    <a:pt x="7703" y="8090"/>
                  </a:lnTo>
                  <a:lnTo>
                    <a:pt x="6525" y="8173"/>
                  </a:lnTo>
                  <a:lnTo>
                    <a:pt x="7703" y="6971"/>
                  </a:lnTo>
                  <a:close/>
                  <a:moveTo>
                    <a:pt x="5775" y="7114"/>
                  </a:moveTo>
                  <a:lnTo>
                    <a:pt x="5775" y="8221"/>
                  </a:lnTo>
                  <a:lnTo>
                    <a:pt x="4608" y="8304"/>
                  </a:lnTo>
                  <a:lnTo>
                    <a:pt x="5775" y="7114"/>
                  </a:lnTo>
                  <a:close/>
                  <a:moveTo>
                    <a:pt x="3858" y="7257"/>
                  </a:moveTo>
                  <a:lnTo>
                    <a:pt x="3858" y="8352"/>
                  </a:lnTo>
                  <a:lnTo>
                    <a:pt x="2679" y="8447"/>
                  </a:lnTo>
                  <a:lnTo>
                    <a:pt x="3858" y="7257"/>
                  </a:lnTo>
                  <a:close/>
                  <a:moveTo>
                    <a:pt x="1953" y="7388"/>
                  </a:moveTo>
                  <a:lnTo>
                    <a:pt x="1953" y="8483"/>
                  </a:lnTo>
                  <a:lnTo>
                    <a:pt x="774" y="8578"/>
                  </a:lnTo>
                  <a:lnTo>
                    <a:pt x="1953" y="7388"/>
                  </a:lnTo>
                  <a:close/>
                  <a:moveTo>
                    <a:pt x="13194" y="0"/>
                  </a:moveTo>
                  <a:cubicBezTo>
                    <a:pt x="13166" y="0"/>
                    <a:pt x="13138" y="2"/>
                    <a:pt x="13109" y="6"/>
                  </a:cubicBezTo>
                  <a:cubicBezTo>
                    <a:pt x="12752" y="30"/>
                    <a:pt x="12454" y="351"/>
                    <a:pt x="12442" y="684"/>
                  </a:cubicBezTo>
                  <a:cubicBezTo>
                    <a:pt x="12442" y="887"/>
                    <a:pt x="12537" y="1042"/>
                    <a:pt x="12668" y="1149"/>
                  </a:cubicBezTo>
                  <a:lnTo>
                    <a:pt x="11251" y="7828"/>
                  </a:lnTo>
                  <a:lnTo>
                    <a:pt x="8084" y="8054"/>
                  </a:lnTo>
                  <a:lnTo>
                    <a:pt x="8084" y="8054"/>
                  </a:lnTo>
                  <a:lnTo>
                    <a:pt x="8096" y="6459"/>
                  </a:lnTo>
                  <a:cubicBezTo>
                    <a:pt x="8096" y="6399"/>
                    <a:pt x="8073" y="6340"/>
                    <a:pt x="8037" y="6316"/>
                  </a:cubicBezTo>
                  <a:cubicBezTo>
                    <a:pt x="7989" y="6268"/>
                    <a:pt x="7930" y="6257"/>
                    <a:pt x="7870" y="6257"/>
                  </a:cubicBezTo>
                  <a:lnTo>
                    <a:pt x="2131" y="6685"/>
                  </a:lnTo>
                  <a:cubicBezTo>
                    <a:pt x="2084" y="6685"/>
                    <a:pt x="2036" y="6721"/>
                    <a:pt x="2000" y="6745"/>
                  </a:cubicBezTo>
                  <a:lnTo>
                    <a:pt x="72" y="8685"/>
                  </a:lnTo>
                  <a:cubicBezTo>
                    <a:pt x="12" y="8745"/>
                    <a:pt x="0" y="8828"/>
                    <a:pt x="36" y="8924"/>
                  </a:cubicBezTo>
                  <a:cubicBezTo>
                    <a:pt x="60" y="8995"/>
                    <a:pt x="131" y="9043"/>
                    <a:pt x="226" y="9043"/>
                  </a:cubicBezTo>
                  <a:lnTo>
                    <a:pt x="238" y="9043"/>
                  </a:lnTo>
                  <a:lnTo>
                    <a:pt x="17728" y="7792"/>
                  </a:lnTo>
                  <a:lnTo>
                    <a:pt x="40660" y="6149"/>
                  </a:lnTo>
                  <a:cubicBezTo>
                    <a:pt x="40731" y="6149"/>
                    <a:pt x="40815" y="6090"/>
                    <a:pt x="40839" y="6018"/>
                  </a:cubicBezTo>
                  <a:cubicBezTo>
                    <a:pt x="40874" y="5947"/>
                    <a:pt x="40874" y="5840"/>
                    <a:pt x="40815" y="5780"/>
                  </a:cubicBezTo>
                  <a:lnTo>
                    <a:pt x="38957" y="3994"/>
                  </a:lnTo>
                  <a:cubicBezTo>
                    <a:pt x="38910" y="3947"/>
                    <a:pt x="38850" y="3935"/>
                    <a:pt x="38791" y="3935"/>
                  </a:cubicBezTo>
                  <a:lnTo>
                    <a:pt x="17740" y="5506"/>
                  </a:lnTo>
                  <a:cubicBezTo>
                    <a:pt x="17633" y="5518"/>
                    <a:pt x="17550" y="5602"/>
                    <a:pt x="17550" y="5721"/>
                  </a:cubicBezTo>
                  <a:lnTo>
                    <a:pt x="17538" y="7364"/>
                  </a:lnTo>
                  <a:lnTo>
                    <a:pt x="14823" y="7566"/>
                  </a:lnTo>
                  <a:lnTo>
                    <a:pt x="13526" y="1065"/>
                  </a:lnTo>
                  <a:cubicBezTo>
                    <a:pt x="13680" y="923"/>
                    <a:pt x="13764" y="768"/>
                    <a:pt x="13764" y="565"/>
                  </a:cubicBezTo>
                  <a:cubicBezTo>
                    <a:pt x="13764" y="257"/>
                    <a:pt x="13530" y="0"/>
                    <a:pt x="13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0"/>
            <p:cNvSpPr/>
            <p:nvPr/>
          </p:nvSpPr>
          <p:spPr>
            <a:xfrm flipH="1">
              <a:off x="7786843" y="2602344"/>
              <a:ext cx="564659" cy="175369"/>
            </a:xfrm>
            <a:custGeom>
              <a:avLst/>
              <a:gdLst/>
              <a:ahLst/>
              <a:cxnLst/>
              <a:rect l="l" t="t" r="r" b="b"/>
              <a:pathLst>
                <a:path w="10085" h="3132" extrusionOk="0">
                  <a:moveTo>
                    <a:pt x="107" y="0"/>
                  </a:moveTo>
                  <a:lnTo>
                    <a:pt x="0" y="405"/>
                  </a:lnTo>
                  <a:lnTo>
                    <a:pt x="9977" y="3132"/>
                  </a:lnTo>
                  <a:lnTo>
                    <a:pt x="10085" y="2727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0"/>
            <p:cNvSpPr/>
            <p:nvPr/>
          </p:nvSpPr>
          <p:spPr>
            <a:xfrm flipH="1">
              <a:off x="8263485" y="4767630"/>
              <a:ext cx="254027" cy="48042"/>
            </a:xfrm>
            <a:custGeom>
              <a:avLst/>
              <a:gdLst/>
              <a:ahLst/>
              <a:cxnLst/>
              <a:rect l="l" t="t" r="r" b="b"/>
              <a:pathLst>
                <a:path w="4537" h="858" extrusionOk="0">
                  <a:moveTo>
                    <a:pt x="4537" y="1"/>
                  </a:moveTo>
                  <a:lnTo>
                    <a:pt x="12" y="25"/>
                  </a:lnTo>
                  <a:lnTo>
                    <a:pt x="0" y="858"/>
                  </a:lnTo>
                  <a:lnTo>
                    <a:pt x="4525" y="834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0"/>
            <p:cNvSpPr/>
            <p:nvPr/>
          </p:nvSpPr>
          <p:spPr>
            <a:xfrm flipH="1">
              <a:off x="8272836" y="2905656"/>
              <a:ext cx="206043" cy="221394"/>
            </a:xfrm>
            <a:custGeom>
              <a:avLst/>
              <a:gdLst/>
              <a:ahLst/>
              <a:cxnLst/>
              <a:rect l="l" t="t" r="r" b="b"/>
              <a:pathLst>
                <a:path w="3680" h="3954" extrusionOk="0">
                  <a:moveTo>
                    <a:pt x="3680" y="1"/>
                  </a:moveTo>
                  <a:lnTo>
                    <a:pt x="37" y="263"/>
                  </a:lnTo>
                  <a:lnTo>
                    <a:pt x="1" y="3953"/>
                  </a:lnTo>
                  <a:lnTo>
                    <a:pt x="3656" y="3715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0"/>
            <p:cNvSpPr/>
            <p:nvPr/>
          </p:nvSpPr>
          <p:spPr>
            <a:xfrm flipH="1">
              <a:off x="8290137" y="3142336"/>
              <a:ext cx="173401" cy="63384"/>
            </a:xfrm>
            <a:custGeom>
              <a:avLst/>
              <a:gdLst/>
              <a:ahLst/>
              <a:cxnLst/>
              <a:rect l="l" t="t" r="r" b="b"/>
              <a:pathLst>
                <a:path w="3097" h="1132" extrusionOk="0">
                  <a:moveTo>
                    <a:pt x="3096" y="0"/>
                  </a:moveTo>
                  <a:lnTo>
                    <a:pt x="13" y="203"/>
                  </a:lnTo>
                  <a:lnTo>
                    <a:pt x="1" y="1131"/>
                  </a:lnTo>
                  <a:lnTo>
                    <a:pt x="3085" y="953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0"/>
            <p:cNvSpPr/>
            <p:nvPr/>
          </p:nvSpPr>
          <p:spPr>
            <a:xfrm flipH="1">
              <a:off x="7846808" y="2932308"/>
              <a:ext cx="24076" cy="448724"/>
            </a:xfrm>
            <a:custGeom>
              <a:avLst/>
              <a:gdLst/>
              <a:ahLst/>
              <a:cxnLst/>
              <a:rect l="l" t="t" r="r" b="b"/>
              <a:pathLst>
                <a:path w="430" h="8014" extrusionOk="0">
                  <a:moveTo>
                    <a:pt x="108" y="1"/>
                  </a:moveTo>
                  <a:lnTo>
                    <a:pt x="0" y="8014"/>
                  </a:lnTo>
                  <a:lnTo>
                    <a:pt x="310" y="8014"/>
                  </a:lnTo>
                  <a:lnTo>
                    <a:pt x="429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26304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0"/>
            <p:cNvSpPr/>
            <p:nvPr/>
          </p:nvSpPr>
          <p:spPr>
            <a:xfrm flipH="1">
              <a:off x="7832194" y="3345645"/>
              <a:ext cx="60021" cy="56048"/>
            </a:xfrm>
            <a:custGeom>
              <a:avLst/>
              <a:gdLst/>
              <a:ahLst/>
              <a:cxnLst/>
              <a:rect l="l" t="t" r="r" b="b"/>
              <a:pathLst>
                <a:path w="1072" h="1001" extrusionOk="0">
                  <a:moveTo>
                    <a:pt x="1072" y="1"/>
                  </a:moveTo>
                  <a:lnTo>
                    <a:pt x="536" y="560"/>
                  </a:lnTo>
                  <a:lnTo>
                    <a:pt x="0" y="60"/>
                  </a:lnTo>
                  <a:lnTo>
                    <a:pt x="0" y="513"/>
                  </a:lnTo>
                  <a:lnTo>
                    <a:pt x="524" y="1001"/>
                  </a:lnTo>
                  <a:lnTo>
                    <a:pt x="1072" y="453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0"/>
            <p:cNvSpPr/>
            <p:nvPr/>
          </p:nvSpPr>
          <p:spPr>
            <a:xfrm flipH="1">
              <a:off x="7785555" y="2864837"/>
              <a:ext cx="140647" cy="137070"/>
            </a:xfrm>
            <a:custGeom>
              <a:avLst/>
              <a:gdLst/>
              <a:ahLst/>
              <a:cxnLst/>
              <a:rect l="l" t="t" r="r" b="b"/>
              <a:pathLst>
                <a:path w="2512" h="2448" extrusionOk="0">
                  <a:moveTo>
                    <a:pt x="1352" y="0"/>
                  </a:moveTo>
                  <a:cubicBezTo>
                    <a:pt x="1323" y="0"/>
                    <a:pt x="1293" y="1"/>
                    <a:pt x="1262" y="3"/>
                  </a:cubicBezTo>
                  <a:cubicBezTo>
                    <a:pt x="584" y="63"/>
                    <a:pt x="12" y="646"/>
                    <a:pt x="0" y="1313"/>
                  </a:cubicBezTo>
                  <a:cubicBezTo>
                    <a:pt x="0" y="1951"/>
                    <a:pt x="502" y="2447"/>
                    <a:pt x="1150" y="2447"/>
                  </a:cubicBezTo>
                  <a:cubicBezTo>
                    <a:pt x="1179" y="2447"/>
                    <a:pt x="1209" y="2446"/>
                    <a:pt x="1238" y="2444"/>
                  </a:cubicBezTo>
                  <a:cubicBezTo>
                    <a:pt x="1917" y="2385"/>
                    <a:pt x="2489" y="1801"/>
                    <a:pt x="2501" y="1134"/>
                  </a:cubicBezTo>
                  <a:cubicBezTo>
                    <a:pt x="2512" y="496"/>
                    <a:pt x="2011" y="0"/>
                    <a:pt x="1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0"/>
            <p:cNvSpPr/>
            <p:nvPr/>
          </p:nvSpPr>
          <p:spPr>
            <a:xfrm flipH="1">
              <a:off x="7820828" y="2978334"/>
              <a:ext cx="68700" cy="75366"/>
            </a:xfrm>
            <a:custGeom>
              <a:avLst/>
              <a:gdLst/>
              <a:ahLst/>
              <a:cxnLst/>
              <a:rect l="l" t="t" r="r" b="b"/>
              <a:pathLst>
                <a:path w="1227" h="1346" extrusionOk="0">
                  <a:moveTo>
                    <a:pt x="1226" y="0"/>
                  </a:moveTo>
                  <a:lnTo>
                    <a:pt x="12" y="96"/>
                  </a:lnTo>
                  <a:lnTo>
                    <a:pt x="0" y="1346"/>
                  </a:lnTo>
                  <a:lnTo>
                    <a:pt x="1203" y="1262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DB84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0"/>
            <p:cNvSpPr/>
            <p:nvPr/>
          </p:nvSpPr>
          <p:spPr>
            <a:xfrm flipH="1">
              <a:off x="7802184" y="3095582"/>
              <a:ext cx="114052" cy="111537"/>
            </a:xfrm>
            <a:custGeom>
              <a:avLst/>
              <a:gdLst/>
              <a:ahLst/>
              <a:cxnLst/>
              <a:rect l="l" t="t" r="r" b="b"/>
              <a:pathLst>
                <a:path w="2037" h="1992" extrusionOk="0">
                  <a:moveTo>
                    <a:pt x="1071" y="1"/>
                  </a:moveTo>
                  <a:cubicBezTo>
                    <a:pt x="1056" y="1"/>
                    <a:pt x="1040" y="1"/>
                    <a:pt x="1025" y="2"/>
                  </a:cubicBezTo>
                  <a:cubicBezTo>
                    <a:pt x="465" y="50"/>
                    <a:pt x="13" y="514"/>
                    <a:pt x="1" y="1062"/>
                  </a:cubicBezTo>
                  <a:cubicBezTo>
                    <a:pt x="1" y="1583"/>
                    <a:pt x="429" y="1991"/>
                    <a:pt x="956" y="1991"/>
                  </a:cubicBezTo>
                  <a:cubicBezTo>
                    <a:pt x="971" y="1991"/>
                    <a:pt x="986" y="1991"/>
                    <a:pt x="1001" y="1990"/>
                  </a:cubicBezTo>
                  <a:cubicBezTo>
                    <a:pt x="1561" y="1943"/>
                    <a:pt x="2013" y="1478"/>
                    <a:pt x="2025" y="931"/>
                  </a:cubicBezTo>
                  <a:cubicBezTo>
                    <a:pt x="2036" y="409"/>
                    <a:pt x="1620" y="1"/>
                    <a:pt x="10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0"/>
            <p:cNvSpPr/>
            <p:nvPr/>
          </p:nvSpPr>
          <p:spPr>
            <a:xfrm flipH="1">
              <a:off x="7830179" y="3188306"/>
              <a:ext cx="56046" cy="60752"/>
            </a:xfrm>
            <a:custGeom>
              <a:avLst/>
              <a:gdLst/>
              <a:ahLst/>
              <a:cxnLst/>
              <a:rect l="l" t="t" r="r" b="b"/>
              <a:pathLst>
                <a:path w="1001" h="1085" extrusionOk="0">
                  <a:moveTo>
                    <a:pt x="1001" y="1"/>
                  </a:moveTo>
                  <a:lnTo>
                    <a:pt x="13" y="60"/>
                  </a:lnTo>
                  <a:lnTo>
                    <a:pt x="1" y="1084"/>
                  </a:lnTo>
                  <a:lnTo>
                    <a:pt x="989" y="102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DB84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2" name="Google Shape;552;p40"/>
          <p:cNvGrpSpPr/>
          <p:nvPr/>
        </p:nvGrpSpPr>
        <p:grpSpPr>
          <a:xfrm>
            <a:off x="10488734" y="-69067"/>
            <a:ext cx="574933" cy="722339"/>
            <a:chOff x="7866550" y="-51800"/>
            <a:chExt cx="431200" cy="541754"/>
          </a:xfrm>
        </p:grpSpPr>
        <p:sp>
          <p:nvSpPr>
            <p:cNvPr id="553" name="Google Shape;553;p40"/>
            <p:cNvSpPr/>
            <p:nvPr/>
          </p:nvSpPr>
          <p:spPr>
            <a:xfrm flipH="1">
              <a:off x="8251389" y="-51800"/>
              <a:ext cx="46361" cy="541754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0"/>
            <p:cNvSpPr/>
            <p:nvPr/>
          </p:nvSpPr>
          <p:spPr>
            <a:xfrm flipH="1">
              <a:off x="7866550" y="-51800"/>
              <a:ext cx="46361" cy="541754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40"/>
          <p:cNvGrpSpPr/>
          <p:nvPr/>
        </p:nvGrpSpPr>
        <p:grpSpPr>
          <a:xfrm>
            <a:off x="4539067" y="6495903"/>
            <a:ext cx="561539" cy="275731"/>
            <a:chOff x="3404300" y="4871927"/>
            <a:chExt cx="421154" cy="206798"/>
          </a:xfrm>
        </p:grpSpPr>
        <p:sp>
          <p:nvSpPr>
            <p:cNvPr id="556" name="Google Shape;556;p40"/>
            <p:cNvSpPr/>
            <p:nvPr/>
          </p:nvSpPr>
          <p:spPr>
            <a:xfrm>
              <a:off x="3524729" y="4871927"/>
              <a:ext cx="300725" cy="176182"/>
            </a:xfrm>
            <a:custGeom>
              <a:avLst/>
              <a:gdLst/>
              <a:ahLst/>
              <a:cxnLst/>
              <a:rect l="l" t="t" r="r" b="b"/>
              <a:pathLst>
                <a:path w="16562" h="9703" extrusionOk="0">
                  <a:moveTo>
                    <a:pt x="8394" y="0"/>
                  </a:moveTo>
                  <a:cubicBezTo>
                    <a:pt x="8012" y="0"/>
                    <a:pt x="7612" y="106"/>
                    <a:pt x="7192" y="354"/>
                  </a:cubicBezTo>
                  <a:cubicBezTo>
                    <a:pt x="5763" y="1223"/>
                    <a:pt x="4680" y="2735"/>
                    <a:pt x="3608" y="4009"/>
                  </a:cubicBezTo>
                  <a:cubicBezTo>
                    <a:pt x="2394" y="5402"/>
                    <a:pt x="1203" y="6819"/>
                    <a:pt x="0" y="8212"/>
                  </a:cubicBezTo>
                  <a:cubicBezTo>
                    <a:pt x="2275" y="9522"/>
                    <a:pt x="5537" y="9689"/>
                    <a:pt x="8097" y="9700"/>
                  </a:cubicBezTo>
                  <a:cubicBezTo>
                    <a:pt x="8212" y="9702"/>
                    <a:pt x="8328" y="9703"/>
                    <a:pt x="8444" y="9703"/>
                  </a:cubicBezTo>
                  <a:cubicBezTo>
                    <a:pt x="11186" y="9703"/>
                    <a:pt x="13935" y="9297"/>
                    <a:pt x="16562" y="8474"/>
                  </a:cubicBezTo>
                  <a:cubicBezTo>
                    <a:pt x="15788" y="7474"/>
                    <a:pt x="15038" y="6450"/>
                    <a:pt x="14276" y="5402"/>
                  </a:cubicBezTo>
                  <a:cubicBezTo>
                    <a:pt x="13312" y="4081"/>
                    <a:pt x="12347" y="2735"/>
                    <a:pt x="11180" y="1592"/>
                  </a:cubicBezTo>
                  <a:cubicBezTo>
                    <a:pt x="10352" y="790"/>
                    <a:pt x="9440" y="0"/>
                    <a:pt x="8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3404300" y="4944727"/>
              <a:ext cx="228763" cy="133998"/>
            </a:xfrm>
            <a:custGeom>
              <a:avLst/>
              <a:gdLst/>
              <a:ahLst/>
              <a:cxnLst/>
              <a:rect l="l" t="t" r="r" b="b"/>
              <a:pathLst>
                <a:path w="16562" h="9703" extrusionOk="0">
                  <a:moveTo>
                    <a:pt x="8394" y="0"/>
                  </a:moveTo>
                  <a:cubicBezTo>
                    <a:pt x="8012" y="0"/>
                    <a:pt x="7612" y="106"/>
                    <a:pt x="7192" y="354"/>
                  </a:cubicBezTo>
                  <a:cubicBezTo>
                    <a:pt x="5763" y="1223"/>
                    <a:pt x="4680" y="2735"/>
                    <a:pt x="3608" y="4009"/>
                  </a:cubicBezTo>
                  <a:cubicBezTo>
                    <a:pt x="2394" y="5402"/>
                    <a:pt x="1203" y="6819"/>
                    <a:pt x="0" y="8212"/>
                  </a:cubicBezTo>
                  <a:cubicBezTo>
                    <a:pt x="2275" y="9522"/>
                    <a:pt x="5537" y="9689"/>
                    <a:pt x="8097" y="9700"/>
                  </a:cubicBezTo>
                  <a:cubicBezTo>
                    <a:pt x="8212" y="9702"/>
                    <a:pt x="8328" y="9703"/>
                    <a:pt x="8444" y="9703"/>
                  </a:cubicBezTo>
                  <a:cubicBezTo>
                    <a:pt x="11186" y="9703"/>
                    <a:pt x="13935" y="9297"/>
                    <a:pt x="16562" y="8474"/>
                  </a:cubicBezTo>
                  <a:cubicBezTo>
                    <a:pt x="15788" y="7474"/>
                    <a:pt x="15038" y="6450"/>
                    <a:pt x="14276" y="5402"/>
                  </a:cubicBezTo>
                  <a:cubicBezTo>
                    <a:pt x="13312" y="4081"/>
                    <a:pt x="12347" y="2735"/>
                    <a:pt x="11180" y="1592"/>
                  </a:cubicBezTo>
                  <a:cubicBezTo>
                    <a:pt x="10352" y="790"/>
                    <a:pt x="9440" y="0"/>
                    <a:pt x="8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8" name="Google Shape;558;p40"/>
          <p:cNvGrpSpPr/>
          <p:nvPr/>
        </p:nvGrpSpPr>
        <p:grpSpPr>
          <a:xfrm>
            <a:off x="500533" y="1367901"/>
            <a:ext cx="2718752" cy="5174687"/>
            <a:chOff x="193550" y="1025925"/>
            <a:chExt cx="2039064" cy="3881015"/>
          </a:xfrm>
        </p:grpSpPr>
        <p:sp>
          <p:nvSpPr>
            <p:cNvPr id="559" name="Google Shape;559;p40"/>
            <p:cNvSpPr/>
            <p:nvPr/>
          </p:nvSpPr>
          <p:spPr>
            <a:xfrm>
              <a:off x="457922" y="1547098"/>
              <a:ext cx="676326" cy="864473"/>
            </a:xfrm>
            <a:custGeom>
              <a:avLst/>
              <a:gdLst/>
              <a:ahLst/>
              <a:cxnLst/>
              <a:rect l="l" t="t" r="r" b="b"/>
              <a:pathLst>
                <a:path w="7859" h="10045" extrusionOk="0">
                  <a:moveTo>
                    <a:pt x="4775" y="0"/>
                  </a:moveTo>
                  <a:lnTo>
                    <a:pt x="3382" y="227"/>
                  </a:lnTo>
                  <a:cubicBezTo>
                    <a:pt x="3382" y="227"/>
                    <a:pt x="3417" y="596"/>
                    <a:pt x="3417" y="1119"/>
                  </a:cubicBezTo>
                  <a:cubicBezTo>
                    <a:pt x="3417" y="1453"/>
                    <a:pt x="3405" y="1858"/>
                    <a:pt x="3346" y="2274"/>
                  </a:cubicBezTo>
                  <a:cubicBezTo>
                    <a:pt x="3298" y="2608"/>
                    <a:pt x="3239" y="2965"/>
                    <a:pt x="3120" y="3274"/>
                  </a:cubicBezTo>
                  <a:cubicBezTo>
                    <a:pt x="3096" y="3358"/>
                    <a:pt x="3048" y="3465"/>
                    <a:pt x="3001" y="3584"/>
                  </a:cubicBezTo>
                  <a:cubicBezTo>
                    <a:pt x="2310" y="5227"/>
                    <a:pt x="0" y="9311"/>
                    <a:pt x="3048" y="9930"/>
                  </a:cubicBezTo>
                  <a:cubicBezTo>
                    <a:pt x="3444" y="10009"/>
                    <a:pt x="3809" y="10044"/>
                    <a:pt x="4145" y="10044"/>
                  </a:cubicBezTo>
                  <a:cubicBezTo>
                    <a:pt x="6587" y="10044"/>
                    <a:pt x="7489" y="8204"/>
                    <a:pt x="7489" y="8204"/>
                  </a:cubicBezTo>
                  <a:lnTo>
                    <a:pt x="7573" y="7525"/>
                  </a:lnTo>
                  <a:lnTo>
                    <a:pt x="7858" y="5418"/>
                  </a:lnTo>
                  <a:cubicBezTo>
                    <a:pt x="7858" y="5418"/>
                    <a:pt x="6060" y="3977"/>
                    <a:pt x="5417" y="2405"/>
                  </a:cubicBezTo>
                  <a:cubicBezTo>
                    <a:pt x="5370" y="2298"/>
                    <a:pt x="5322" y="2203"/>
                    <a:pt x="5298" y="2096"/>
                  </a:cubicBezTo>
                  <a:cubicBezTo>
                    <a:pt x="5239" y="1917"/>
                    <a:pt x="5191" y="1750"/>
                    <a:pt x="5144" y="1608"/>
                  </a:cubicBezTo>
                  <a:cubicBezTo>
                    <a:pt x="5072" y="1369"/>
                    <a:pt x="5013" y="1155"/>
                    <a:pt x="4965" y="977"/>
                  </a:cubicBezTo>
                  <a:cubicBezTo>
                    <a:pt x="4870" y="584"/>
                    <a:pt x="4810" y="322"/>
                    <a:pt x="4786" y="179"/>
                  </a:cubicBezTo>
                  <a:cubicBezTo>
                    <a:pt x="4775" y="60"/>
                    <a:pt x="4775" y="0"/>
                    <a:pt x="4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716098" y="1742796"/>
              <a:ext cx="418153" cy="451987"/>
            </a:xfrm>
            <a:custGeom>
              <a:avLst/>
              <a:gdLst/>
              <a:ahLst/>
              <a:cxnLst/>
              <a:rect l="l" t="t" r="r" b="b"/>
              <a:pathLst>
                <a:path w="4859" h="5252" extrusionOk="0">
                  <a:moveTo>
                    <a:pt x="346" y="0"/>
                  </a:moveTo>
                  <a:lnTo>
                    <a:pt x="1" y="1322"/>
                  </a:lnTo>
                  <a:cubicBezTo>
                    <a:pt x="155" y="1524"/>
                    <a:pt x="358" y="1727"/>
                    <a:pt x="608" y="1858"/>
                  </a:cubicBezTo>
                  <a:cubicBezTo>
                    <a:pt x="958" y="2054"/>
                    <a:pt x="1254" y="2102"/>
                    <a:pt x="1459" y="2102"/>
                  </a:cubicBezTo>
                  <a:cubicBezTo>
                    <a:pt x="1651" y="2102"/>
                    <a:pt x="1763" y="2060"/>
                    <a:pt x="1763" y="2060"/>
                  </a:cubicBezTo>
                  <a:cubicBezTo>
                    <a:pt x="1763" y="2060"/>
                    <a:pt x="2298" y="4108"/>
                    <a:pt x="4322" y="4394"/>
                  </a:cubicBezTo>
                  <a:cubicBezTo>
                    <a:pt x="4418" y="4418"/>
                    <a:pt x="4489" y="5239"/>
                    <a:pt x="4573" y="5251"/>
                  </a:cubicBezTo>
                  <a:lnTo>
                    <a:pt x="4858" y="3144"/>
                  </a:lnTo>
                  <a:cubicBezTo>
                    <a:pt x="4858" y="3144"/>
                    <a:pt x="3060" y="1679"/>
                    <a:pt x="2406" y="155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1345188" y="1521452"/>
              <a:ext cx="414109" cy="898639"/>
            </a:xfrm>
            <a:custGeom>
              <a:avLst/>
              <a:gdLst/>
              <a:ahLst/>
              <a:cxnLst/>
              <a:rect l="l" t="t" r="r" b="b"/>
              <a:pathLst>
                <a:path w="4812" h="10442" extrusionOk="0">
                  <a:moveTo>
                    <a:pt x="2620" y="1"/>
                  </a:moveTo>
                  <a:lnTo>
                    <a:pt x="1977" y="24"/>
                  </a:lnTo>
                  <a:lnTo>
                    <a:pt x="1680" y="894"/>
                  </a:lnTo>
                  <a:lnTo>
                    <a:pt x="1608" y="1120"/>
                  </a:lnTo>
                  <a:lnTo>
                    <a:pt x="358" y="4656"/>
                  </a:lnTo>
                  <a:lnTo>
                    <a:pt x="156" y="7168"/>
                  </a:lnTo>
                  <a:lnTo>
                    <a:pt x="1" y="8930"/>
                  </a:lnTo>
                  <a:cubicBezTo>
                    <a:pt x="1" y="8930"/>
                    <a:pt x="1607" y="10441"/>
                    <a:pt x="2885" y="10441"/>
                  </a:cubicBezTo>
                  <a:cubicBezTo>
                    <a:pt x="3108" y="10441"/>
                    <a:pt x="3321" y="10395"/>
                    <a:pt x="3513" y="10288"/>
                  </a:cubicBezTo>
                  <a:cubicBezTo>
                    <a:pt x="4811" y="9549"/>
                    <a:pt x="4085" y="7335"/>
                    <a:pt x="3335" y="5108"/>
                  </a:cubicBezTo>
                  <a:cubicBezTo>
                    <a:pt x="2811" y="3620"/>
                    <a:pt x="2680" y="1846"/>
                    <a:pt x="2632" y="834"/>
                  </a:cubicBezTo>
                  <a:cubicBezTo>
                    <a:pt x="2620" y="346"/>
                    <a:pt x="2620" y="24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1358527" y="1617752"/>
              <a:ext cx="259291" cy="520663"/>
            </a:xfrm>
            <a:custGeom>
              <a:avLst/>
              <a:gdLst/>
              <a:ahLst/>
              <a:cxnLst/>
              <a:rect l="l" t="t" r="r" b="b"/>
              <a:pathLst>
                <a:path w="3013" h="6050" extrusionOk="0">
                  <a:moveTo>
                    <a:pt x="1453" y="1"/>
                  </a:moveTo>
                  <a:lnTo>
                    <a:pt x="203" y="3537"/>
                  </a:lnTo>
                  <a:lnTo>
                    <a:pt x="1" y="6049"/>
                  </a:lnTo>
                  <a:cubicBezTo>
                    <a:pt x="608" y="5752"/>
                    <a:pt x="3013" y="4323"/>
                    <a:pt x="2037" y="1025"/>
                  </a:cubicBezTo>
                  <a:cubicBezTo>
                    <a:pt x="1882" y="572"/>
                    <a:pt x="1691" y="239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1038819" y="1998907"/>
              <a:ext cx="340271" cy="355686"/>
            </a:xfrm>
            <a:custGeom>
              <a:avLst/>
              <a:gdLst/>
              <a:ahLst/>
              <a:cxnLst/>
              <a:rect l="l" t="t" r="r" b="b"/>
              <a:pathLst>
                <a:path w="3954" h="4133" extrusionOk="0">
                  <a:moveTo>
                    <a:pt x="1" y="1"/>
                  </a:moveTo>
                  <a:lnTo>
                    <a:pt x="1" y="4132"/>
                  </a:lnTo>
                  <a:lnTo>
                    <a:pt x="3954" y="4132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1038819" y="1998907"/>
              <a:ext cx="340271" cy="137438"/>
            </a:xfrm>
            <a:custGeom>
              <a:avLst/>
              <a:gdLst/>
              <a:ahLst/>
              <a:cxnLst/>
              <a:rect l="l" t="t" r="r" b="b"/>
              <a:pathLst>
                <a:path w="3954" h="1597" extrusionOk="0">
                  <a:moveTo>
                    <a:pt x="1" y="1"/>
                  </a:moveTo>
                  <a:lnTo>
                    <a:pt x="1" y="1120"/>
                  </a:lnTo>
                  <a:cubicBezTo>
                    <a:pt x="483" y="1343"/>
                    <a:pt x="1244" y="1597"/>
                    <a:pt x="2122" y="1597"/>
                  </a:cubicBezTo>
                  <a:cubicBezTo>
                    <a:pt x="2697" y="1597"/>
                    <a:pt x="3323" y="1488"/>
                    <a:pt x="3954" y="1192"/>
                  </a:cubicBezTo>
                  <a:lnTo>
                    <a:pt x="3954" y="1"/>
                  </a:ln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801124" y="1502003"/>
              <a:ext cx="747065" cy="576946"/>
            </a:xfrm>
            <a:custGeom>
              <a:avLst/>
              <a:gdLst/>
              <a:ahLst/>
              <a:cxnLst/>
              <a:rect l="l" t="t" r="r" b="b"/>
              <a:pathLst>
                <a:path w="8681" h="6704" extrusionOk="0">
                  <a:moveTo>
                    <a:pt x="8526" y="0"/>
                  </a:moveTo>
                  <a:lnTo>
                    <a:pt x="1203" y="631"/>
                  </a:lnTo>
                  <a:lnTo>
                    <a:pt x="596" y="691"/>
                  </a:lnTo>
                  <a:cubicBezTo>
                    <a:pt x="596" y="691"/>
                    <a:pt x="1" y="6704"/>
                    <a:pt x="4775" y="6704"/>
                  </a:cubicBezTo>
                  <a:cubicBezTo>
                    <a:pt x="7025" y="6704"/>
                    <a:pt x="7990" y="5489"/>
                    <a:pt x="8395" y="4084"/>
                  </a:cubicBezTo>
                  <a:cubicBezTo>
                    <a:pt x="8466" y="3822"/>
                    <a:pt x="8514" y="3572"/>
                    <a:pt x="8561" y="3322"/>
                  </a:cubicBezTo>
                  <a:cubicBezTo>
                    <a:pt x="8680" y="2501"/>
                    <a:pt x="8645" y="1667"/>
                    <a:pt x="8597" y="1012"/>
                  </a:cubicBezTo>
                  <a:cubicBezTo>
                    <a:pt x="8573" y="584"/>
                    <a:pt x="8538" y="215"/>
                    <a:pt x="8526" y="0"/>
                  </a:cubicBez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03190" y="1562416"/>
              <a:ext cx="171168" cy="146302"/>
            </a:xfrm>
            <a:custGeom>
              <a:avLst/>
              <a:gdLst/>
              <a:ahLst/>
              <a:cxnLst/>
              <a:rect l="l" t="t" r="r" b="b"/>
              <a:pathLst>
                <a:path w="1989" h="1700" extrusionOk="0">
                  <a:moveTo>
                    <a:pt x="1989" y="1"/>
                  </a:moveTo>
                  <a:lnTo>
                    <a:pt x="810" y="25"/>
                  </a:lnTo>
                  <a:lnTo>
                    <a:pt x="405" y="25"/>
                  </a:lnTo>
                  <a:cubicBezTo>
                    <a:pt x="405" y="25"/>
                    <a:pt x="179" y="465"/>
                    <a:pt x="96" y="894"/>
                  </a:cubicBezTo>
                  <a:cubicBezTo>
                    <a:pt x="1" y="1306"/>
                    <a:pt x="28" y="1699"/>
                    <a:pt x="443" y="1699"/>
                  </a:cubicBezTo>
                  <a:cubicBezTo>
                    <a:pt x="495" y="1699"/>
                    <a:pt x="554" y="1693"/>
                    <a:pt x="620" y="1680"/>
                  </a:cubicBezTo>
                  <a:cubicBezTo>
                    <a:pt x="810" y="1632"/>
                    <a:pt x="989" y="1561"/>
                    <a:pt x="1132" y="1453"/>
                  </a:cubicBezTo>
                  <a:cubicBezTo>
                    <a:pt x="1405" y="1275"/>
                    <a:pt x="1584" y="1025"/>
                    <a:pt x="1715" y="775"/>
                  </a:cubicBezTo>
                  <a:cubicBezTo>
                    <a:pt x="1929" y="370"/>
                    <a:pt x="1989" y="1"/>
                    <a:pt x="1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756809" y="1663105"/>
              <a:ext cx="199481" cy="196045"/>
            </a:xfrm>
            <a:custGeom>
              <a:avLst/>
              <a:gdLst/>
              <a:ahLst/>
              <a:cxnLst/>
              <a:rect l="l" t="t" r="r" b="b"/>
              <a:pathLst>
                <a:path w="2318" h="2278" extrusionOk="0">
                  <a:moveTo>
                    <a:pt x="1180" y="0"/>
                  </a:moveTo>
                  <a:cubicBezTo>
                    <a:pt x="953" y="0"/>
                    <a:pt x="719" y="99"/>
                    <a:pt x="520" y="391"/>
                  </a:cubicBezTo>
                  <a:cubicBezTo>
                    <a:pt x="0" y="1136"/>
                    <a:pt x="708" y="2277"/>
                    <a:pt x="1673" y="2277"/>
                  </a:cubicBezTo>
                  <a:cubicBezTo>
                    <a:pt x="1879" y="2277"/>
                    <a:pt x="2097" y="2225"/>
                    <a:pt x="2318" y="2105"/>
                  </a:cubicBezTo>
                  <a:lnTo>
                    <a:pt x="2127" y="438"/>
                  </a:lnTo>
                  <a:cubicBezTo>
                    <a:pt x="2103" y="438"/>
                    <a:pt x="1658" y="0"/>
                    <a:pt x="1180" y="0"/>
                  </a:cubicBez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828435" y="1697957"/>
              <a:ext cx="88209" cy="126336"/>
            </a:xfrm>
            <a:custGeom>
              <a:avLst/>
              <a:gdLst/>
              <a:ahLst/>
              <a:cxnLst/>
              <a:rect l="l" t="t" r="r" b="b"/>
              <a:pathLst>
                <a:path w="1025" h="1468" extrusionOk="0">
                  <a:moveTo>
                    <a:pt x="585" y="0"/>
                  </a:moveTo>
                  <a:cubicBezTo>
                    <a:pt x="577" y="0"/>
                    <a:pt x="569" y="1"/>
                    <a:pt x="561" y="4"/>
                  </a:cubicBezTo>
                  <a:cubicBezTo>
                    <a:pt x="441" y="51"/>
                    <a:pt x="1" y="313"/>
                    <a:pt x="84" y="837"/>
                  </a:cubicBezTo>
                  <a:cubicBezTo>
                    <a:pt x="191" y="1408"/>
                    <a:pt x="918" y="1468"/>
                    <a:pt x="953" y="1468"/>
                  </a:cubicBezTo>
                  <a:cubicBezTo>
                    <a:pt x="1001" y="1468"/>
                    <a:pt x="1025" y="1432"/>
                    <a:pt x="1025" y="1373"/>
                  </a:cubicBezTo>
                  <a:cubicBezTo>
                    <a:pt x="1025" y="1349"/>
                    <a:pt x="1001" y="1301"/>
                    <a:pt x="953" y="1301"/>
                  </a:cubicBezTo>
                  <a:cubicBezTo>
                    <a:pt x="953" y="1301"/>
                    <a:pt x="311" y="1254"/>
                    <a:pt x="239" y="813"/>
                  </a:cubicBezTo>
                  <a:cubicBezTo>
                    <a:pt x="144" y="337"/>
                    <a:pt x="596" y="134"/>
                    <a:pt x="608" y="134"/>
                  </a:cubicBezTo>
                  <a:cubicBezTo>
                    <a:pt x="644" y="123"/>
                    <a:pt x="668" y="99"/>
                    <a:pt x="656" y="51"/>
                  </a:cubicBezTo>
                  <a:cubicBezTo>
                    <a:pt x="646" y="22"/>
                    <a:pt x="620" y="0"/>
                    <a:pt x="585" y="0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746821" y="1548131"/>
              <a:ext cx="225557" cy="96387"/>
            </a:xfrm>
            <a:custGeom>
              <a:avLst/>
              <a:gdLst/>
              <a:ahLst/>
              <a:cxnLst/>
              <a:rect l="l" t="t" r="r" b="b"/>
              <a:pathLst>
                <a:path w="2621" h="1120" extrusionOk="0">
                  <a:moveTo>
                    <a:pt x="1406" y="0"/>
                  </a:moveTo>
                  <a:lnTo>
                    <a:pt x="1" y="226"/>
                  </a:lnTo>
                  <a:cubicBezTo>
                    <a:pt x="1" y="226"/>
                    <a:pt x="48" y="596"/>
                    <a:pt x="48" y="1119"/>
                  </a:cubicBezTo>
                  <a:lnTo>
                    <a:pt x="715" y="1072"/>
                  </a:lnTo>
                  <a:lnTo>
                    <a:pt x="1596" y="1000"/>
                  </a:lnTo>
                  <a:lnTo>
                    <a:pt x="2358" y="941"/>
                  </a:lnTo>
                  <a:cubicBezTo>
                    <a:pt x="2561" y="536"/>
                    <a:pt x="2620" y="167"/>
                    <a:pt x="2620" y="167"/>
                  </a:cubicBezTo>
                  <a:lnTo>
                    <a:pt x="2620" y="167"/>
                  </a:lnTo>
                  <a:lnTo>
                    <a:pt x="1429" y="179"/>
                  </a:lnTo>
                  <a:cubicBezTo>
                    <a:pt x="1418" y="60"/>
                    <a:pt x="1418" y="0"/>
                    <a:pt x="1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1488647" y="1521452"/>
              <a:ext cx="83132" cy="76938"/>
            </a:xfrm>
            <a:custGeom>
              <a:avLst/>
              <a:gdLst/>
              <a:ahLst/>
              <a:cxnLst/>
              <a:rect l="l" t="t" r="r" b="b"/>
              <a:pathLst>
                <a:path w="966" h="894" extrusionOk="0">
                  <a:moveTo>
                    <a:pt x="941" y="1"/>
                  </a:moveTo>
                  <a:lnTo>
                    <a:pt x="298" y="24"/>
                  </a:lnTo>
                  <a:lnTo>
                    <a:pt x="1" y="894"/>
                  </a:lnTo>
                  <a:lnTo>
                    <a:pt x="1" y="894"/>
                  </a:lnTo>
                  <a:lnTo>
                    <a:pt x="965" y="846"/>
                  </a:lnTo>
                  <a:cubicBezTo>
                    <a:pt x="953" y="358"/>
                    <a:pt x="953" y="48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701727" y="1046063"/>
              <a:ext cx="931486" cy="484690"/>
            </a:xfrm>
            <a:custGeom>
              <a:avLst/>
              <a:gdLst/>
              <a:ahLst/>
              <a:cxnLst/>
              <a:rect l="l" t="t" r="r" b="b"/>
              <a:pathLst>
                <a:path w="10824" h="5632" extrusionOk="0">
                  <a:moveTo>
                    <a:pt x="6287" y="0"/>
                  </a:moveTo>
                  <a:cubicBezTo>
                    <a:pt x="5942" y="0"/>
                    <a:pt x="5632" y="12"/>
                    <a:pt x="5323" y="48"/>
                  </a:cubicBezTo>
                  <a:cubicBezTo>
                    <a:pt x="4620" y="119"/>
                    <a:pt x="3989" y="250"/>
                    <a:pt x="3442" y="464"/>
                  </a:cubicBezTo>
                  <a:cubicBezTo>
                    <a:pt x="989" y="1357"/>
                    <a:pt x="1" y="3465"/>
                    <a:pt x="298" y="5632"/>
                  </a:cubicBezTo>
                  <a:lnTo>
                    <a:pt x="5692" y="5275"/>
                  </a:lnTo>
                  <a:lnTo>
                    <a:pt x="7240" y="5167"/>
                  </a:lnTo>
                  <a:lnTo>
                    <a:pt x="10693" y="4941"/>
                  </a:lnTo>
                  <a:cubicBezTo>
                    <a:pt x="10693" y="4941"/>
                    <a:pt x="10824" y="12"/>
                    <a:pt x="6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028578" y="1025925"/>
              <a:ext cx="418153" cy="489509"/>
            </a:xfrm>
            <a:custGeom>
              <a:avLst/>
              <a:gdLst/>
              <a:ahLst/>
              <a:cxnLst/>
              <a:rect l="l" t="t" r="r" b="b"/>
              <a:pathLst>
                <a:path w="4859" h="5688" extrusionOk="0">
                  <a:moveTo>
                    <a:pt x="2127" y="1"/>
                  </a:moveTo>
                  <a:cubicBezTo>
                    <a:pt x="2037" y="1"/>
                    <a:pt x="1938" y="6"/>
                    <a:pt x="1823" y="8"/>
                  </a:cubicBezTo>
                  <a:cubicBezTo>
                    <a:pt x="1132" y="32"/>
                    <a:pt x="394" y="163"/>
                    <a:pt x="203" y="246"/>
                  </a:cubicBezTo>
                  <a:cubicBezTo>
                    <a:pt x="1" y="341"/>
                    <a:pt x="120" y="520"/>
                    <a:pt x="453" y="925"/>
                  </a:cubicBezTo>
                  <a:cubicBezTo>
                    <a:pt x="1132" y="1770"/>
                    <a:pt x="1704" y="2961"/>
                    <a:pt x="1906" y="3580"/>
                  </a:cubicBezTo>
                  <a:cubicBezTo>
                    <a:pt x="2370" y="5032"/>
                    <a:pt x="2370" y="5687"/>
                    <a:pt x="2370" y="5687"/>
                  </a:cubicBezTo>
                  <a:lnTo>
                    <a:pt x="4859" y="5509"/>
                  </a:lnTo>
                  <a:cubicBezTo>
                    <a:pt x="4859" y="5509"/>
                    <a:pt x="4728" y="2746"/>
                    <a:pt x="3573" y="1187"/>
                  </a:cubicBezTo>
                  <a:cubicBezTo>
                    <a:pt x="2785" y="113"/>
                    <a:pt x="2559" y="1"/>
                    <a:pt x="2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689420" y="1460953"/>
              <a:ext cx="1029850" cy="137524"/>
            </a:xfrm>
            <a:custGeom>
              <a:avLst/>
              <a:gdLst/>
              <a:ahLst/>
              <a:cxnLst/>
              <a:rect l="l" t="t" r="r" b="b"/>
              <a:pathLst>
                <a:path w="11967" h="1598" extrusionOk="0">
                  <a:moveTo>
                    <a:pt x="11442" y="1"/>
                  </a:moveTo>
                  <a:cubicBezTo>
                    <a:pt x="11435" y="1"/>
                    <a:pt x="11427" y="1"/>
                    <a:pt x="11419" y="1"/>
                  </a:cubicBezTo>
                  <a:lnTo>
                    <a:pt x="489" y="573"/>
                  </a:lnTo>
                  <a:cubicBezTo>
                    <a:pt x="215" y="585"/>
                    <a:pt x="1" y="811"/>
                    <a:pt x="1" y="1073"/>
                  </a:cubicBezTo>
                  <a:lnTo>
                    <a:pt x="1" y="1108"/>
                  </a:lnTo>
                  <a:cubicBezTo>
                    <a:pt x="13" y="1120"/>
                    <a:pt x="13" y="1144"/>
                    <a:pt x="13" y="1168"/>
                  </a:cubicBezTo>
                  <a:cubicBezTo>
                    <a:pt x="59" y="1411"/>
                    <a:pt x="273" y="1597"/>
                    <a:pt x="525" y="1597"/>
                  </a:cubicBezTo>
                  <a:cubicBezTo>
                    <a:pt x="533" y="1597"/>
                    <a:pt x="541" y="1597"/>
                    <a:pt x="549" y="1597"/>
                  </a:cubicBezTo>
                  <a:lnTo>
                    <a:pt x="11479" y="1025"/>
                  </a:lnTo>
                  <a:cubicBezTo>
                    <a:pt x="11752" y="1013"/>
                    <a:pt x="11967" y="787"/>
                    <a:pt x="11967" y="525"/>
                  </a:cubicBezTo>
                  <a:lnTo>
                    <a:pt x="11967" y="489"/>
                  </a:lnTo>
                  <a:cubicBezTo>
                    <a:pt x="11955" y="477"/>
                    <a:pt x="11955" y="466"/>
                    <a:pt x="11955" y="454"/>
                  </a:cubicBezTo>
                  <a:cubicBezTo>
                    <a:pt x="11909" y="188"/>
                    <a:pt x="11694" y="1"/>
                    <a:pt x="11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1596221" y="2306310"/>
              <a:ext cx="457137" cy="1237457"/>
            </a:xfrm>
            <a:custGeom>
              <a:avLst/>
              <a:gdLst/>
              <a:ahLst/>
              <a:cxnLst/>
              <a:rect l="l" t="t" r="r" b="b"/>
              <a:pathLst>
                <a:path w="5312" h="14379" extrusionOk="0">
                  <a:moveTo>
                    <a:pt x="1" y="1"/>
                  </a:moveTo>
                  <a:lnTo>
                    <a:pt x="846" y="5597"/>
                  </a:lnTo>
                  <a:lnTo>
                    <a:pt x="2180" y="14336"/>
                  </a:lnTo>
                  <a:cubicBezTo>
                    <a:pt x="2180" y="14336"/>
                    <a:pt x="2304" y="14378"/>
                    <a:pt x="2514" y="14378"/>
                  </a:cubicBezTo>
                  <a:cubicBezTo>
                    <a:pt x="2776" y="14378"/>
                    <a:pt x="3171" y="14312"/>
                    <a:pt x="3620" y="14014"/>
                  </a:cubicBezTo>
                  <a:cubicBezTo>
                    <a:pt x="3918" y="13824"/>
                    <a:pt x="4216" y="13526"/>
                    <a:pt x="4525" y="13086"/>
                  </a:cubicBezTo>
                  <a:cubicBezTo>
                    <a:pt x="5311" y="11919"/>
                    <a:pt x="5311" y="9704"/>
                    <a:pt x="5240" y="8466"/>
                  </a:cubicBezTo>
                  <a:cubicBezTo>
                    <a:pt x="5216" y="7930"/>
                    <a:pt x="5168" y="7573"/>
                    <a:pt x="5168" y="7573"/>
                  </a:cubicBezTo>
                  <a:cubicBezTo>
                    <a:pt x="5168" y="7573"/>
                    <a:pt x="4347" y="6180"/>
                    <a:pt x="3561" y="4478"/>
                  </a:cubicBezTo>
                  <a:cubicBezTo>
                    <a:pt x="3347" y="4049"/>
                    <a:pt x="3144" y="3585"/>
                    <a:pt x="2966" y="3132"/>
                  </a:cubicBezTo>
                  <a:cubicBezTo>
                    <a:pt x="2073" y="8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1669027" y="2691596"/>
              <a:ext cx="378137" cy="852166"/>
            </a:xfrm>
            <a:custGeom>
              <a:avLst/>
              <a:gdLst/>
              <a:ahLst/>
              <a:cxnLst/>
              <a:rect l="l" t="t" r="r" b="b"/>
              <a:pathLst>
                <a:path w="4394" h="9902" extrusionOk="0">
                  <a:moveTo>
                    <a:pt x="2715" y="1"/>
                  </a:moveTo>
                  <a:lnTo>
                    <a:pt x="0" y="1120"/>
                  </a:lnTo>
                  <a:lnTo>
                    <a:pt x="1334" y="9859"/>
                  </a:lnTo>
                  <a:cubicBezTo>
                    <a:pt x="1334" y="9859"/>
                    <a:pt x="1458" y="9901"/>
                    <a:pt x="1668" y="9901"/>
                  </a:cubicBezTo>
                  <a:cubicBezTo>
                    <a:pt x="1930" y="9901"/>
                    <a:pt x="2325" y="9835"/>
                    <a:pt x="2774" y="9537"/>
                  </a:cubicBezTo>
                  <a:cubicBezTo>
                    <a:pt x="2524" y="7668"/>
                    <a:pt x="1762" y="4203"/>
                    <a:pt x="1762" y="4203"/>
                  </a:cubicBezTo>
                  <a:cubicBezTo>
                    <a:pt x="1762" y="4203"/>
                    <a:pt x="1573" y="3847"/>
                    <a:pt x="1799" y="3847"/>
                  </a:cubicBezTo>
                  <a:cubicBezTo>
                    <a:pt x="1909" y="3847"/>
                    <a:pt x="2116" y="3931"/>
                    <a:pt x="2489" y="4180"/>
                  </a:cubicBezTo>
                  <a:cubicBezTo>
                    <a:pt x="2762" y="4360"/>
                    <a:pt x="3029" y="4430"/>
                    <a:pt x="3279" y="4430"/>
                  </a:cubicBezTo>
                  <a:cubicBezTo>
                    <a:pt x="3736" y="4430"/>
                    <a:pt x="4132" y="4197"/>
                    <a:pt x="4394" y="3989"/>
                  </a:cubicBezTo>
                  <a:cubicBezTo>
                    <a:pt x="4358" y="3453"/>
                    <a:pt x="4322" y="3096"/>
                    <a:pt x="4322" y="3096"/>
                  </a:cubicBezTo>
                  <a:cubicBezTo>
                    <a:pt x="4322" y="3096"/>
                    <a:pt x="3501" y="1703"/>
                    <a:pt x="2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342087" y="3701928"/>
              <a:ext cx="1634404" cy="1205012"/>
            </a:xfrm>
            <a:custGeom>
              <a:avLst/>
              <a:gdLst/>
              <a:ahLst/>
              <a:cxnLst/>
              <a:rect l="l" t="t" r="r" b="b"/>
              <a:pathLst>
                <a:path w="18992" h="14002" extrusionOk="0">
                  <a:moveTo>
                    <a:pt x="17122" y="0"/>
                  </a:moveTo>
                  <a:lnTo>
                    <a:pt x="12169" y="155"/>
                  </a:lnTo>
                  <a:lnTo>
                    <a:pt x="11288" y="179"/>
                  </a:lnTo>
                  <a:lnTo>
                    <a:pt x="10466" y="214"/>
                  </a:lnTo>
                  <a:lnTo>
                    <a:pt x="3084" y="441"/>
                  </a:lnTo>
                  <a:lnTo>
                    <a:pt x="2775" y="453"/>
                  </a:lnTo>
                  <a:cubicBezTo>
                    <a:pt x="2715" y="643"/>
                    <a:pt x="2668" y="834"/>
                    <a:pt x="2608" y="1036"/>
                  </a:cubicBezTo>
                  <a:lnTo>
                    <a:pt x="2608" y="1048"/>
                  </a:lnTo>
                  <a:cubicBezTo>
                    <a:pt x="2430" y="1691"/>
                    <a:pt x="2263" y="2346"/>
                    <a:pt x="2108" y="2977"/>
                  </a:cubicBezTo>
                  <a:cubicBezTo>
                    <a:pt x="2001" y="3370"/>
                    <a:pt x="1906" y="3739"/>
                    <a:pt x="1822" y="4132"/>
                  </a:cubicBezTo>
                  <a:lnTo>
                    <a:pt x="1822" y="4143"/>
                  </a:lnTo>
                  <a:cubicBezTo>
                    <a:pt x="1822" y="4179"/>
                    <a:pt x="1810" y="4203"/>
                    <a:pt x="1810" y="4239"/>
                  </a:cubicBezTo>
                  <a:cubicBezTo>
                    <a:pt x="1489" y="5596"/>
                    <a:pt x="1215" y="6941"/>
                    <a:pt x="977" y="8156"/>
                  </a:cubicBezTo>
                  <a:cubicBezTo>
                    <a:pt x="417" y="11025"/>
                    <a:pt x="108" y="13287"/>
                    <a:pt x="1" y="14002"/>
                  </a:cubicBezTo>
                  <a:lnTo>
                    <a:pt x="9407" y="14002"/>
                  </a:lnTo>
                  <a:lnTo>
                    <a:pt x="9514" y="8525"/>
                  </a:lnTo>
                  <a:lnTo>
                    <a:pt x="9514" y="8501"/>
                  </a:lnTo>
                  <a:lnTo>
                    <a:pt x="10859" y="8477"/>
                  </a:lnTo>
                  <a:lnTo>
                    <a:pt x="10883" y="8477"/>
                  </a:lnTo>
                  <a:lnTo>
                    <a:pt x="10883" y="8537"/>
                  </a:lnTo>
                  <a:lnTo>
                    <a:pt x="10978" y="14002"/>
                  </a:lnTo>
                  <a:lnTo>
                    <a:pt x="18872" y="14002"/>
                  </a:lnTo>
                  <a:cubicBezTo>
                    <a:pt x="18991" y="9977"/>
                    <a:pt x="17824" y="3536"/>
                    <a:pt x="17324" y="1036"/>
                  </a:cubicBezTo>
                  <a:cubicBezTo>
                    <a:pt x="17265" y="774"/>
                    <a:pt x="17229" y="560"/>
                    <a:pt x="17193" y="393"/>
                  </a:cubicBezTo>
                  <a:cubicBezTo>
                    <a:pt x="17146" y="143"/>
                    <a:pt x="17122" y="0"/>
                    <a:pt x="17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915238" y="4399694"/>
              <a:ext cx="719010" cy="36920"/>
            </a:xfrm>
            <a:custGeom>
              <a:avLst/>
              <a:gdLst/>
              <a:ahLst/>
              <a:cxnLst/>
              <a:rect l="l" t="t" r="r" b="b"/>
              <a:pathLst>
                <a:path w="8355" h="429" extrusionOk="0">
                  <a:moveTo>
                    <a:pt x="8271" y="0"/>
                  </a:moveTo>
                  <a:cubicBezTo>
                    <a:pt x="7041" y="221"/>
                    <a:pt x="5541" y="289"/>
                    <a:pt x="4161" y="289"/>
                  </a:cubicBezTo>
                  <a:cubicBezTo>
                    <a:pt x="1978" y="289"/>
                    <a:pt x="97" y="119"/>
                    <a:pt x="68" y="119"/>
                  </a:cubicBezTo>
                  <a:cubicBezTo>
                    <a:pt x="62" y="117"/>
                    <a:pt x="57" y="116"/>
                    <a:pt x="53" y="116"/>
                  </a:cubicBezTo>
                  <a:cubicBezTo>
                    <a:pt x="7" y="116"/>
                    <a:pt x="1" y="217"/>
                    <a:pt x="44" y="238"/>
                  </a:cubicBezTo>
                  <a:cubicBezTo>
                    <a:pt x="127" y="250"/>
                    <a:pt x="1901" y="429"/>
                    <a:pt x="4021" y="429"/>
                  </a:cubicBezTo>
                  <a:cubicBezTo>
                    <a:pt x="5485" y="429"/>
                    <a:pt x="7081" y="345"/>
                    <a:pt x="8295" y="143"/>
                  </a:cubicBezTo>
                  <a:cubicBezTo>
                    <a:pt x="8343" y="131"/>
                    <a:pt x="8355" y="95"/>
                    <a:pt x="8355" y="60"/>
                  </a:cubicBezTo>
                  <a:cubicBezTo>
                    <a:pt x="8343" y="12"/>
                    <a:pt x="8319" y="0"/>
                    <a:pt x="8271" y="0"/>
                  </a:cubicBezTo>
                  <a:close/>
                </a:path>
              </a:pathLst>
            </a:custGeom>
            <a:solidFill>
              <a:srgbClr val="1E237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95445" y="4412947"/>
              <a:ext cx="381235" cy="493984"/>
            </a:xfrm>
            <a:custGeom>
              <a:avLst/>
              <a:gdLst/>
              <a:ahLst/>
              <a:cxnLst/>
              <a:rect l="l" t="t" r="r" b="b"/>
              <a:pathLst>
                <a:path w="4430" h="5740" extrusionOk="0">
                  <a:moveTo>
                    <a:pt x="333" y="1"/>
                  </a:moveTo>
                  <a:lnTo>
                    <a:pt x="333" y="84"/>
                  </a:lnTo>
                  <a:lnTo>
                    <a:pt x="0" y="5740"/>
                  </a:lnTo>
                  <a:lnTo>
                    <a:pt x="2977" y="5740"/>
                  </a:lnTo>
                  <a:lnTo>
                    <a:pt x="3084" y="263"/>
                  </a:lnTo>
                  <a:lnTo>
                    <a:pt x="3084" y="239"/>
                  </a:lnTo>
                  <a:lnTo>
                    <a:pt x="4429" y="215"/>
                  </a:lnTo>
                  <a:cubicBezTo>
                    <a:pt x="2286" y="191"/>
                    <a:pt x="333" y="1"/>
                    <a:pt x="3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1279611" y="4399694"/>
              <a:ext cx="352578" cy="507238"/>
            </a:xfrm>
            <a:custGeom>
              <a:avLst/>
              <a:gdLst/>
              <a:ahLst/>
              <a:cxnLst/>
              <a:rect l="l" t="t" r="r" b="b"/>
              <a:pathLst>
                <a:path w="4097" h="5894" extrusionOk="0">
                  <a:moveTo>
                    <a:pt x="4049" y="0"/>
                  </a:moveTo>
                  <a:cubicBezTo>
                    <a:pt x="3001" y="274"/>
                    <a:pt x="1465" y="369"/>
                    <a:pt x="1" y="369"/>
                  </a:cubicBezTo>
                  <a:lnTo>
                    <a:pt x="1" y="429"/>
                  </a:lnTo>
                  <a:lnTo>
                    <a:pt x="96" y="5894"/>
                  </a:lnTo>
                  <a:lnTo>
                    <a:pt x="4097" y="5894"/>
                  </a:lnTo>
                  <a:lnTo>
                    <a:pt x="4049" y="143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93550" y="3997970"/>
              <a:ext cx="307483" cy="422296"/>
            </a:xfrm>
            <a:custGeom>
              <a:avLst/>
              <a:gdLst/>
              <a:ahLst/>
              <a:cxnLst/>
              <a:rect l="l" t="t" r="r" b="b"/>
              <a:pathLst>
                <a:path w="3573" h="4907" extrusionOk="0">
                  <a:moveTo>
                    <a:pt x="631" y="1"/>
                  </a:moveTo>
                  <a:cubicBezTo>
                    <a:pt x="631" y="61"/>
                    <a:pt x="0" y="2287"/>
                    <a:pt x="143" y="3394"/>
                  </a:cubicBezTo>
                  <a:cubicBezTo>
                    <a:pt x="238" y="4215"/>
                    <a:pt x="584" y="4327"/>
                    <a:pt x="766" y="4327"/>
                  </a:cubicBezTo>
                  <a:cubicBezTo>
                    <a:pt x="836" y="4327"/>
                    <a:pt x="881" y="4311"/>
                    <a:pt x="881" y="4311"/>
                  </a:cubicBezTo>
                  <a:cubicBezTo>
                    <a:pt x="881" y="4311"/>
                    <a:pt x="1169" y="4711"/>
                    <a:pt x="1581" y="4711"/>
                  </a:cubicBezTo>
                  <a:cubicBezTo>
                    <a:pt x="1672" y="4711"/>
                    <a:pt x="1769" y="4692"/>
                    <a:pt x="1870" y="4644"/>
                  </a:cubicBezTo>
                  <a:cubicBezTo>
                    <a:pt x="1870" y="4644"/>
                    <a:pt x="2029" y="4906"/>
                    <a:pt x="2306" y="4906"/>
                  </a:cubicBezTo>
                  <a:cubicBezTo>
                    <a:pt x="2408" y="4906"/>
                    <a:pt x="2525" y="4871"/>
                    <a:pt x="2655" y="4775"/>
                  </a:cubicBezTo>
                  <a:cubicBezTo>
                    <a:pt x="3144" y="4418"/>
                    <a:pt x="3572" y="572"/>
                    <a:pt x="3572" y="572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251898" y="4256233"/>
              <a:ext cx="27797" cy="118935"/>
            </a:xfrm>
            <a:custGeom>
              <a:avLst/>
              <a:gdLst/>
              <a:ahLst/>
              <a:cxnLst/>
              <a:rect l="l" t="t" r="r" b="b"/>
              <a:pathLst>
                <a:path w="323" h="1382" extrusionOk="0">
                  <a:moveTo>
                    <a:pt x="263" y="0"/>
                  </a:moveTo>
                  <a:cubicBezTo>
                    <a:pt x="215" y="0"/>
                    <a:pt x="191" y="12"/>
                    <a:pt x="180" y="60"/>
                  </a:cubicBezTo>
                  <a:cubicBezTo>
                    <a:pt x="1" y="846"/>
                    <a:pt x="132" y="1310"/>
                    <a:pt x="132" y="1322"/>
                  </a:cubicBezTo>
                  <a:cubicBezTo>
                    <a:pt x="144" y="1370"/>
                    <a:pt x="180" y="1381"/>
                    <a:pt x="203" y="1381"/>
                  </a:cubicBezTo>
                  <a:cubicBezTo>
                    <a:pt x="215" y="1381"/>
                    <a:pt x="215" y="1381"/>
                    <a:pt x="239" y="1370"/>
                  </a:cubicBezTo>
                  <a:cubicBezTo>
                    <a:pt x="263" y="1346"/>
                    <a:pt x="299" y="1322"/>
                    <a:pt x="275" y="1274"/>
                  </a:cubicBezTo>
                  <a:cubicBezTo>
                    <a:pt x="275" y="1274"/>
                    <a:pt x="156" y="834"/>
                    <a:pt x="322" y="84"/>
                  </a:cubicBezTo>
                  <a:cubicBezTo>
                    <a:pt x="322" y="36"/>
                    <a:pt x="311" y="12"/>
                    <a:pt x="263" y="0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342087" y="4276715"/>
              <a:ext cx="27797" cy="126078"/>
            </a:xfrm>
            <a:custGeom>
              <a:avLst/>
              <a:gdLst/>
              <a:ahLst/>
              <a:cxnLst/>
              <a:rect l="l" t="t" r="r" b="b"/>
              <a:pathLst>
                <a:path w="323" h="1465" extrusionOk="0">
                  <a:moveTo>
                    <a:pt x="263" y="0"/>
                  </a:moveTo>
                  <a:cubicBezTo>
                    <a:pt x="215" y="0"/>
                    <a:pt x="179" y="12"/>
                    <a:pt x="167" y="60"/>
                  </a:cubicBezTo>
                  <a:cubicBezTo>
                    <a:pt x="1" y="739"/>
                    <a:pt x="60" y="1370"/>
                    <a:pt x="60" y="1393"/>
                  </a:cubicBezTo>
                  <a:cubicBezTo>
                    <a:pt x="60" y="1441"/>
                    <a:pt x="96" y="1465"/>
                    <a:pt x="144" y="1465"/>
                  </a:cubicBezTo>
                  <a:cubicBezTo>
                    <a:pt x="179" y="1465"/>
                    <a:pt x="215" y="1441"/>
                    <a:pt x="215" y="1382"/>
                  </a:cubicBezTo>
                  <a:cubicBezTo>
                    <a:pt x="215" y="1370"/>
                    <a:pt x="167" y="739"/>
                    <a:pt x="322" y="84"/>
                  </a:cubicBezTo>
                  <a:cubicBezTo>
                    <a:pt x="322" y="36"/>
                    <a:pt x="298" y="12"/>
                    <a:pt x="263" y="0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237612" y="2214141"/>
              <a:ext cx="641473" cy="1853646"/>
            </a:xfrm>
            <a:custGeom>
              <a:avLst/>
              <a:gdLst/>
              <a:ahLst/>
              <a:cxnLst/>
              <a:rect l="l" t="t" r="r" b="b"/>
              <a:pathLst>
                <a:path w="7454" h="21539" extrusionOk="0">
                  <a:moveTo>
                    <a:pt x="7454" y="0"/>
                  </a:moveTo>
                  <a:cubicBezTo>
                    <a:pt x="7453" y="0"/>
                    <a:pt x="6632" y="310"/>
                    <a:pt x="5656" y="1108"/>
                  </a:cubicBezTo>
                  <a:cubicBezTo>
                    <a:pt x="5072" y="1584"/>
                    <a:pt x="4429" y="2239"/>
                    <a:pt x="3894" y="3084"/>
                  </a:cubicBezTo>
                  <a:cubicBezTo>
                    <a:pt x="2465" y="5346"/>
                    <a:pt x="1012" y="14597"/>
                    <a:pt x="679" y="16859"/>
                  </a:cubicBezTo>
                  <a:cubicBezTo>
                    <a:pt x="524" y="17931"/>
                    <a:pt x="334" y="18884"/>
                    <a:pt x="227" y="19622"/>
                  </a:cubicBezTo>
                  <a:cubicBezTo>
                    <a:pt x="72" y="20431"/>
                    <a:pt x="0" y="20943"/>
                    <a:pt x="60" y="20943"/>
                  </a:cubicBezTo>
                  <a:cubicBezTo>
                    <a:pt x="179" y="20943"/>
                    <a:pt x="3144" y="21539"/>
                    <a:pt x="3144" y="21539"/>
                  </a:cubicBezTo>
                  <a:lnTo>
                    <a:pt x="3525" y="20300"/>
                  </a:lnTo>
                  <a:lnTo>
                    <a:pt x="4048" y="18586"/>
                  </a:lnTo>
                  <a:lnTo>
                    <a:pt x="4406" y="17419"/>
                  </a:lnTo>
                  <a:lnTo>
                    <a:pt x="6811" y="4036"/>
                  </a:lnTo>
                  <a:lnTo>
                    <a:pt x="7454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237612" y="3902703"/>
              <a:ext cx="303353" cy="165063"/>
            </a:xfrm>
            <a:custGeom>
              <a:avLst/>
              <a:gdLst/>
              <a:ahLst/>
              <a:cxnLst/>
              <a:rect l="l" t="t" r="r" b="b"/>
              <a:pathLst>
                <a:path w="3525" h="1918" extrusionOk="0">
                  <a:moveTo>
                    <a:pt x="227" y="1"/>
                  </a:moveTo>
                  <a:cubicBezTo>
                    <a:pt x="72" y="810"/>
                    <a:pt x="0" y="1322"/>
                    <a:pt x="60" y="1322"/>
                  </a:cubicBezTo>
                  <a:cubicBezTo>
                    <a:pt x="143" y="1322"/>
                    <a:pt x="1417" y="1572"/>
                    <a:pt x="2286" y="1751"/>
                  </a:cubicBezTo>
                  <a:cubicBezTo>
                    <a:pt x="2763" y="1846"/>
                    <a:pt x="3144" y="1918"/>
                    <a:pt x="3144" y="1918"/>
                  </a:cubicBezTo>
                  <a:lnTo>
                    <a:pt x="3525" y="679"/>
                  </a:lnTo>
                  <a:cubicBezTo>
                    <a:pt x="3275" y="632"/>
                    <a:pt x="2917" y="560"/>
                    <a:pt x="2501" y="477"/>
                  </a:cubicBezTo>
                  <a:cubicBezTo>
                    <a:pt x="1679" y="310"/>
                    <a:pt x="715" y="120"/>
                    <a:pt x="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434342" y="3944700"/>
              <a:ext cx="106625" cy="123066"/>
            </a:xfrm>
            <a:custGeom>
              <a:avLst/>
              <a:gdLst/>
              <a:ahLst/>
              <a:cxnLst/>
              <a:rect l="l" t="t" r="r" b="b"/>
              <a:pathLst>
                <a:path w="1239" h="1430" extrusionOk="0">
                  <a:moveTo>
                    <a:pt x="227" y="1"/>
                  </a:moveTo>
                  <a:lnTo>
                    <a:pt x="0" y="1263"/>
                  </a:lnTo>
                  <a:cubicBezTo>
                    <a:pt x="477" y="1358"/>
                    <a:pt x="858" y="1430"/>
                    <a:pt x="858" y="1430"/>
                  </a:cubicBezTo>
                  <a:lnTo>
                    <a:pt x="1239" y="191"/>
                  </a:lnTo>
                  <a:cubicBezTo>
                    <a:pt x="989" y="144"/>
                    <a:pt x="631" y="72"/>
                    <a:pt x="227" y="1"/>
                  </a:cubicBezTo>
                  <a:close/>
                </a:path>
              </a:pathLst>
            </a:custGeom>
            <a:solidFill>
              <a:srgbClr val="9BA7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1021779" y="2168013"/>
              <a:ext cx="398360" cy="706639"/>
            </a:xfrm>
            <a:custGeom>
              <a:avLst/>
              <a:gdLst/>
              <a:ahLst/>
              <a:cxnLst/>
              <a:rect l="l" t="t" r="r" b="b"/>
              <a:pathLst>
                <a:path w="4629" h="8211" extrusionOk="0">
                  <a:moveTo>
                    <a:pt x="185" y="0"/>
                  </a:moveTo>
                  <a:cubicBezTo>
                    <a:pt x="0" y="0"/>
                    <a:pt x="618" y="3862"/>
                    <a:pt x="1235" y="5299"/>
                  </a:cubicBezTo>
                  <a:cubicBezTo>
                    <a:pt x="1687" y="6406"/>
                    <a:pt x="2675" y="7716"/>
                    <a:pt x="3318" y="8097"/>
                  </a:cubicBezTo>
                  <a:cubicBezTo>
                    <a:pt x="3434" y="8169"/>
                    <a:pt x="3541" y="8211"/>
                    <a:pt x="3629" y="8211"/>
                  </a:cubicBezTo>
                  <a:cubicBezTo>
                    <a:pt x="3685" y="8211"/>
                    <a:pt x="3734" y="8194"/>
                    <a:pt x="3771" y="8156"/>
                  </a:cubicBezTo>
                  <a:cubicBezTo>
                    <a:pt x="4211" y="7775"/>
                    <a:pt x="4271" y="4168"/>
                    <a:pt x="4450" y="2858"/>
                  </a:cubicBezTo>
                  <a:cubicBezTo>
                    <a:pt x="4628" y="1548"/>
                    <a:pt x="4176" y="36"/>
                    <a:pt x="4176" y="36"/>
                  </a:cubicBezTo>
                  <a:cubicBezTo>
                    <a:pt x="4176" y="36"/>
                    <a:pt x="3949" y="250"/>
                    <a:pt x="3592" y="489"/>
                  </a:cubicBezTo>
                  <a:cubicBezTo>
                    <a:pt x="3223" y="727"/>
                    <a:pt x="2723" y="989"/>
                    <a:pt x="2164" y="989"/>
                  </a:cubicBezTo>
                  <a:cubicBezTo>
                    <a:pt x="2157" y="989"/>
                    <a:pt x="2151" y="989"/>
                    <a:pt x="2145" y="989"/>
                  </a:cubicBezTo>
                  <a:cubicBezTo>
                    <a:pt x="1081" y="989"/>
                    <a:pt x="187" y="0"/>
                    <a:pt x="187" y="0"/>
                  </a:cubicBezTo>
                  <a:cubicBezTo>
                    <a:pt x="186" y="0"/>
                    <a:pt x="186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1303191" y="2172144"/>
              <a:ext cx="116952" cy="702508"/>
            </a:xfrm>
            <a:custGeom>
              <a:avLst/>
              <a:gdLst/>
              <a:ahLst/>
              <a:cxnLst/>
              <a:rect l="l" t="t" r="r" b="b"/>
              <a:pathLst>
                <a:path w="1359" h="8163" extrusionOk="0">
                  <a:moveTo>
                    <a:pt x="906" y="0"/>
                  </a:moveTo>
                  <a:cubicBezTo>
                    <a:pt x="906" y="0"/>
                    <a:pt x="679" y="226"/>
                    <a:pt x="322" y="464"/>
                  </a:cubicBezTo>
                  <a:cubicBezTo>
                    <a:pt x="239" y="2203"/>
                    <a:pt x="1" y="6775"/>
                    <a:pt x="48" y="8049"/>
                  </a:cubicBezTo>
                  <a:cubicBezTo>
                    <a:pt x="164" y="8121"/>
                    <a:pt x="271" y="8163"/>
                    <a:pt x="359" y="8163"/>
                  </a:cubicBezTo>
                  <a:cubicBezTo>
                    <a:pt x="415" y="8163"/>
                    <a:pt x="464" y="8146"/>
                    <a:pt x="501" y="8108"/>
                  </a:cubicBezTo>
                  <a:cubicBezTo>
                    <a:pt x="941" y="7727"/>
                    <a:pt x="1001" y="4120"/>
                    <a:pt x="1180" y="2810"/>
                  </a:cubicBezTo>
                  <a:cubicBezTo>
                    <a:pt x="1358" y="1500"/>
                    <a:pt x="906" y="0"/>
                    <a:pt x="906" y="0"/>
                  </a:cubicBezTo>
                  <a:close/>
                </a:path>
              </a:pathLst>
            </a:custGeom>
            <a:solidFill>
              <a:srgbClr val="2937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555775" y="2195850"/>
              <a:ext cx="824947" cy="1646232"/>
            </a:xfrm>
            <a:custGeom>
              <a:avLst/>
              <a:gdLst/>
              <a:ahLst/>
              <a:cxnLst/>
              <a:rect l="l" t="t" r="r" b="b"/>
              <a:pathLst>
                <a:path w="9586" h="19591" extrusionOk="0">
                  <a:moveTo>
                    <a:pt x="4299" y="1"/>
                  </a:moveTo>
                  <a:cubicBezTo>
                    <a:pt x="4299" y="1"/>
                    <a:pt x="2918" y="1132"/>
                    <a:pt x="2394" y="2132"/>
                  </a:cubicBezTo>
                  <a:cubicBezTo>
                    <a:pt x="1858" y="3120"/>
                    <a:pt x="1382" y="6418"/>
                    <a:pt x="751" y="9811"/>
                  </a:cubicBezTo>
                  <a:cubicBezTo>
                    <a:pt x="96" y="13205"/>
                    <a:pt x="1" y="17705"/>
                    <a:pt x="1" y="18039"/>
                  </a:cubicBezTo>
                  <a:cubicBezTo>
                    <a:pt x="1" y="18360"/>
                    <a:pt x="882" y="19003"/>
                    <a:pt x="3132" y="19158"/>
                  </a:cubicBezTo>
                  <a:cubicBezTo>
                    <a:pt x="4478" y="19241"/>
                    <a:pt x="6418" y="19408"/>
                    <a:pt x="7787" y="19503"/>
                  </a:cubicBezTo>
                  <a:cubicBezTo>
                    <a:pt x="8014" y="19527"/>
                    <a:pt x="8228" y="19539"/>
                    <a:pt x="8430" y="19551"/>
                  </a:cubicBezTo>
                  <a:cubicBezTo>
                    <a:pt x="8770" y="19577"/>
                    <a:pt x="9049" y="19591"/>
                    <a:pt x="9222" y="19591"/>
                  </a:cubicBezTo>
                  <a:cubicBezTo>
                    <a:pt x="9280" y="19591"/>
                    <a:pt x="9326" y="19589"/>
                    <a:pt x="9359" y="19586"/>
                  </a:cubicBezTo>
                  <a:lnTo>
                    <a:pt x="9419" y="19586"/>
                  </a:lnTo>
                  <a:cubicBezTo>
                    <a:pt x="9585" y="19491"/>
                    <a:pt x="8930" y="11419"/>
                    <a:pt x="8930" y="11419"/>
                  </a:cubicBezTo>
                  <a:lnTo>
                    <a:pt x="8442" y="10192"/>
                  </a:lnTo>
                  <a:lnTo>
                    <a:pt x="429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1215075" y="3064575"/>
              <a:ext cx="191725" cy="783078"/>
            </a:xfrm>
            <a:custGeom>
              <a:avLst/>
              <a:gdLst/>
              <a:ahLst/>
              <a:cxnLst/>
              <a:rect l="l" t="t" r="r" b="b"/>
              <a:pathLst>
                <a:path w="2228" h="9399" extrusionOk="0">
                  <a:moveTo>
                    <a:pt x="1084" y="0"/>
                  </a:moveTo>
                  <a:lnTo>
                    <a:pt x="858" y="48"/>
                  </a:lnTo>
                  <a:cubicBezTo>
                    <a:pt x="858" y="48"/>
                    <a:pt x="1" y="3453"/>
                    <a:pt x="429" y="9311"/>
                  </a:cubicBezTo>
                  <a:cubicBezTo>
                    <a:pt x="656" y="9335"/>
                    <a:pt x="870" y="9347"/>
                    <a:pt x="1072" y="9359"/>
                  </a:cubicBezTo>
                  <a:cubicBezTo>
                    <a:pt x="1412" y="9385"/>
                    <a:pt x="1691" y="9399"/>
                    <a:pt x="1864" y="9399"/>
                  </a:cubicBezTo>
                  <a:cubicBezTo>
                    <a:pt x="1922" y="9399"/>
                    <a:pt x="1968" y="9397"/>
                    <a:pt x="2001" y="9394"/>
                  </a:cubicBezTo>
                  <a:lnTo>
                    <a:pt x="2061" y="9394"/>
                  </a:lnTo>
                  <a:cubicBezTo>
                    <a:pt x="2227" y="9299"/>
                    <a:pt x="1572" y="1227"/>
                    <a:pt x="1572" y="1227"/>
                  </a:cubicBezTo>
                  <a:lnTo>
                    <a:pt x="10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754050" y="2144605"/>
              <a:ext cx="599477" cy="1078848"/>
            </a:xfrm>
            <a:custGeom>
              <a:avLst/>
              <a:gdLst/>
              <a:ahLst/>
              <a:cxnLst/>
              <a:rect l="l" t="t" r="r" b="b"/>
              <a:pathLst>
                <a:path w="6966" h="12536" extrusionOk="0">
                  <a:moveTo>
                    <a:pt x="3168" y="0"/>
                  </a:moveTo>
                  <a:cubicBezTo>
                    <a:pt x="2349" y="0"/>
                    <a:pt x="1284" y="685"/>
                    <a:pt x="1250" y="796"/>
                  </a:cubicBezTo>
                  <a:cubicBezTo>
                    <a:pt x="1203" y="903"/>
                    <a:pt x="0" y="3166"/>
                    <a:pt x="0" y="3166"/>
                  </a:cubicBezTo>
                  <a:cubicBezTo>
                    <a:pt x="0" y="3166"/>
                    <a:pt x="2453" y="3725"/>
                    <a:pt x="2536" y="3785"/>
                  </a:cubicBezTo>
                  <a:cubicBezTo>
                    <a:pt x="2619" y="3844"/>
                    <a:pt x="1703" y="5261"/>
                    <a:pt x="1762" y="5440"/>
                  </a:cubicBezTo>
                  <a:cubicBezTo>
                    <a:pt x="1798" y="5571"/>
                    <a:pt x="4429" y="9131"/>
                    <a:pt x="5929" y="11155"/>
                  </a:cubicBezTo>
                  <a:cubicBezTo>
                    <a:pt x="6548" y="11976"/>
                    <a:pt x="6965" y="12536"/>
                    <a:pt x="6965" y="12536"/>
                  </a:cubicBezTo>
                  <a:lnTo>
                    <a:pt x="6668" y="8107"/>
                  </a:lnTo>
                  <a:cubicBezTo>
                    <a:pt x="6668" y="8107"/>
                    <a:pt x="6489" y="7845"/>
                    <a:pt x="6215" y="7428"/>
                  </a:cubicBezTo>
                  <a:cubicBezTo>
                    <a:pt x="5953" y="6999"/>
                    <a:pt x="5572" y="6392"/>
                    <a:pt x="5239" y="5678"/>
                  </a:cubicBezTo>
                  <a:cubicBezTo>
                    <a:pt x="4548" y="4273"/>
                    <a:pt x="3370" y="11"/>
                    <a:pt x="3334" y="11"/>
                  </a:cubicBezTo>
                  <a:cubicBezTo>
                    <a:pt x="3280" y="4"/>
                    <a:pt x="3225" y="0"/>
                    <a:pt x="3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264292" y="2201404"/>
              <a:ext cx="587170" cy="1646242"/>
            </a:xfrm>
            <a:custGeom>
              <a:avLst/>
              <a:gdLst/>
              <a:ahLst/>
              <a:cxnLst/>
              <a:rect l="l" t="t" r="r" b="b"/>
              <a:pathLst>
                <a:path w="6823" h="19129" extrusionOk="0">
                  <a:moveTo>
                    <a:pt x="2681" y="1"/>
                  </a:moveTo>
                  <a:cubicBezTo>
                    <a:pt x="1679" y="1"/>
                    <a:pt x="2311" y="3953"/>
                    <a:pt x="2322" y="5423"/>
                  </a:cubicBezTo>
                  <a:cubicBezTo>
                    <a:pt x="2322" y="6935"/>
                    <a:pt x="584" y="10435"/>
                    <a:pt x="584" y="10435"/>
                  </a:cubicBezTo>
                  <a:cubicBezTo>
                    <a:pt x="584" y="10435"/>
                    <a:pt x="0" y="19079"/>
                    <a:pt x="1227" y="19127"/>
                  </a:cubicBezTo>
                  <a:cubicBezTo>
                    <a:pt x="1272" y="19128"/>
                    <a:pt x="1318" y="19129"/>
                    <a:pt x="1366" y="19129"/>
                  </a:cubicBezTo>
                  <a:cubicBezTo>
                    <a:pt x="2587" y="19129"/>
                    <a:pt x="4448" y="18695"/>
                    <a:pt x="5537" y="18305"/>
                  </a:cubicBezTo>
                  <a:cubicBezTo>
                    <a:pt x="6668" y="17889"/>
                    <a:pt x="6823" y="17591"/>
                    <a:pt x="6751" y="17281"/>
                  </a:cubicBezTo>
                  <a:cubicBezTo>
                    <a:pt x="6668" y="16960"/>
                    <a:pt x="5894" y="10411"/>
                    <a:pt x="5644" y="9626"/>
                  </a:cubicBezTo>
                  <a:cubicBezTo>
                    <a:pt x="5382" y="8828"/>
                    <a:pt x="4263" y="2113"/>
                    <a:pt x="4156" y="1625"/>
                  </a:cubicBezTo>
                  <a:cubicBezTo>
                    <a:pt x="4048" y="1148"/>
                    <a:pt x="2798" y="17"/>
                    <a:pt x="2798" y="17"/>
                  </a:cubicBezTo>
                  <a:cubicBezTo>
                    <a:pt x="2757" y="6"/>
                    <a:pt x="2718" y="1"/>
                    <a:pt x="268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477374" y="2249941"/>
              <a:ext cx="755241" cy="853629"/>
            </a:xfrm>
            <a:custGeom>
              <a:avLst/>
              <a:gdLst/>
              <a:ahLst/>
              <a:cxnLst/>
              <a:rect l="l" t="t" r="r" b="b"/>
              <a:pathLst>
                <a:path w="8776" h="9919" extrusionOk="0">
                  <a:moveTo>
                    <a:pt x="8776" y="1"/>
                  </a:moveTo>
                  <a:lnTo>
                    <a:pt x="3382" y="275"/>
                  </a:lnTo>
                  <a:lnTo>
                    <a:pt x="1" y="9716"/>
                  </a:lnTo>
                  <a:lnTo>
                    <a:pt x="4906" y="9919"/>
                  </a:lnTo>
                  <a:lnTo>
                    <a:pt x="87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781763" y="2684453"/>
              <a:ext cx="362732" cy="322295"/>
            </a:xfrm>
            <a:custGeom>
              <a:avLst/>
              <a:gdLst/>
              <a:ahLst/>
              <a:cxnLst/>
              <a:rect l="l" t="t" r="r" b="b"/>
              <a:pathLst>
                <a:path w="4215" h="3745" extrusionOk="0">
                  <a:moveTo>
                    <a:pt x="3250" y="0"/>
                  </a:moveTo>
                  <a:cubicBezTo>
                    <a:pt x="3199" y="0"/>
                    <a:pt x="2798" y="1131"/>
                    <a:pt x="2798" y="1131"/>
                  </a:cubicBezTo>
                  <a:cubicBezTo>
                    <a:pt x="2798" y="1131"/>
                    <a:pt x="1929" y="774"/>
                    <a:pt x="1643" y="429"/>
                  </a:cubicBezTo>
                  <a:cubicBezTo>
                    <a:pt x="1455" y="201"/>
                    <a:pt x="1230" y="87"/>
                    <a:pt x="1048" y="87"/>
                  </a:cubicBezTo>
                  <a:cubicBezTo>
                    <a:pt x="954" y="87"/>
                    <a:pt x="871" y="118"/>
                    <a:pt x="810" y="179"/>
                  </a:cubicBezTo>
                  <a:cubicBezTo>
                    <a:pt x="643" y="357"/>
                    <a:pt x="762" y="774"/>
                    <a:pt x="762" y="774"/>
                  </a:cubicBezTo>
                  <a:cubicBezTo>
                    <a:pt x="762" y="774"/>
                    <a:pt x="107" y="953"/>
                    <a:pt x="572" y="1655"/>
                  </a:cubicBezTo>
                  <a:cubicBezTo>
                    <a:pt x="572" y="1655"/>
                    <a:pt x="0" y="1977"/>
                    <a:pt x="500" y="2703"/>
                  </a:cubicBezTo>
                  <a:cubicBezTo>
                    <a:pt x="819" y="3185"/>
                    <a:pt x="1393" y="3744"/>
                    <a:pt x="2048" y="3744"/>
                  </a:cubicBezTo>
                  <a:cubicBezTo>
                    <a:pt x="2395" y="3744"/>
                    <a:pt x="2764" y="3587"/>
                    <a:pt x="3131" y="3179"/>
                  </a:cubicBezTo>
                  <a:cubicBezTo>
                    <a:pt x="4215" y="1989"/>
                    <a:pt x="3965" y="262"/>
                    <a:pt x="3250" y="0"/>
                  </a:cubicBezTo>
                  <a:cubicBezTo>
                    <a:pt x="3250" y="0"/>
                    <a:pt x="3250" y="0"/>
                    <a:pt x="3250" y="0"/>
                  </a:cubicBez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842177" y="2744006"/>
              <a:ext cx="111789" cy="90105"/>
            </a:xfrm>
            <a:custGeom>
              <a:avLst/>
              <a:gdLst/>
              <a:ahLst/>
              <a:cxnLst/>
              <a:rect l="l" t="t" r="r" b="b"/>
              <a:pathLst>
                <a:path w="1299" h="1047" extrusionOk="0">
                  <a:moveTo>
                    <a:pt x="74" y="1"/>
                  </a:moveTo>
                  <a:cubicBezTo>
                    <a:pt x="64" y="1"/>
                    <a:pt x="55" y="4"/>
                    <a:pt x="48" y="11"/>
                  </a:cubicBezTo>
                  <a:cubicBezTo>
                    <a:pt x="12" y="34"/>
                    <a:pt x="0" y="82"/>
                    <a:pt x="12" y="106"/>
                  </a:cubicBezTo>
                  <a:cubicBezTo>
                    <a:pt x="36" y="142"/>
                    <a:pt x="417" y="856"/>
                    <a:pt x="1191" y="1047"/>
                  </a:cubicBezTo>
                  <a:lnTo>
                    <a:pt x="1203" y="1047"/>
                  </a:lnTo>
                  <a:cubicBezTo>
                    <a:pt x="1239" y="1047"/>
                    <a:pt x="1263" y="1023"/>
                    <a:pt x="1298" y="987"/>
                  </a:cubicBezTo>
                  <a:cubicBezTo>
                    <a:pt x="1298" y="939"/>
                    <a:pt x="1286" y="916"/>
                    <a:pt x="1239" y="904"/>
                  </a:cubicBezTo>
                  <a:cubicBezTo>
                    <a:pt x="536" y="725"/>
                    <a:pt x="155" y="34"/>
                    <a:pt x="155" y="34"/>
                  </a:cubicBezTo>
                  <a:cubicBezTo>
                    <a:pt x="130" y="18"/>
                    <a:pt x="99" y="1"/>
                    <a:pt x="74" y="1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1829870" y="2824213"/>
              <a:ext cx="114887" cy="84683"/>
            </a:xfrm>
            <a:custGeom>
              <a:avLst/>
              <a:gdLst/>
              <a:ahLst/>
              <a:cxnLst/>
              <a:rect l="l" t="t" r="r" b="b"/>
              <a:pathLst>
                <a:path w="1335" h="984" extrusionOk="0">
                  <a:moveTo>
                    <a:pt x="75" y="1"/>
                  </a:moveTo>
                  <a:cubicBezTo>
                    <a:pt x="61" y="1"/>
                    <a:pt x="48" y="3"/>
                    <a:pt x="36" y="7"/>
                  </a:cubicBezTo>
                  <a:cubicBezTo>
                    <a:pt x="1" y="43"/>
                    <a:pt x="1" y="91"/>
                    <a:pt x="13" y="115"/>
                  </a:cubicBezTo>
                  <a:cubicBezTo>
                    <a:pt x="24" y="126"/>
                    <a:pt x="453" y="817"/>
                    <a:pt x="1227" y="984"/>
                  </a:cubicBezTo>
                  <a:lnTo>
                    <a:pt x="1251" y="984"/>
                  </a:lnTo>
                  <a:cubicBezTo>
                    <a:pt x="1275" y="984"/>
                    <a:pt x="1310" y="960"/>
                    <a:pt x="1334" y="936"/>
                  </a:cubicBezTo>
                  <a:cubicBezTo>
                    <a:pt x="1334" y="888"/>
                    <a:pt x="1322" y="865"/>
                    <a:pt x="1275" y="841"/>
                  </a:cubicBezTo>
                  <a:cubicBezTo>
                    <a:pt x="560" y="698"/>
                    <a:pt x="143" y="43"/>
                    <a:pt x="143" y="43"/>
                  </a:cubicBezTo>
                  <a:cubicBezTo>
                    <a:pt x="128" y="11"/>
                    <a:pt x="101" y="1"/>
                    <a:pt x="75" y="1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0"/>
            <p:cNvSpPr/>
            <p:nvPr/>
          </p:nvSpPr>
          <p:spPr>
            <a:xfrm rot="267913">
              <a:off x="1279691" y="2148081"/>
              <a:ext cx="243890" cy="1004248"/>
            </a:xfrm>
            <a:custGeom>
              <a:avLst/>
              <a:gdLst/>
              <a:ahLst/>
              <a:cxnLst/>
              <a:rect l="l" t="t" r="r" b="b"/>
              <a:pathLst>
                <a:path w="2834" h="11669" extrusionOk="0">
                  <a:moveTo>
                    <a:pt x="1023" y="0"/>
                  </a:moveTo>
                  <a:cubicBezTo>
                    <a:pt x="911" y="0"/>
                    <a:pt x="834" y="15"/>
                    <a:pt x="822" y="48"/>
                  </a:cubicBezTo>
                  <a:cubicBezTo>
                    <a:pt x="762" y="191"/>
                    <a:pt x="810" y="1810"/>
                    <a:pt x="655" y="3763"/>
                  </a:cubicBezTo>
                  <a:cubicBezTo>
                    <a:pt x="512" y="5704"/>
                    <a:pt x="214" y="7847"/>
                    <a:pt x="214" y="7847"/>
                  </a:cubicBezTo>
                  <a:cubicBezTo>
                    <a:pt x="1" y="9212"/>
                    <a:pt x="462" y="11641"/>
                    <a:pt x="453" y="11668"/>
                  </a:cubicBezTo>
                  <a:lnTo>
                    <a:pt x="453" y="11668"/>
                  </a:lnTo>
                  <a:cubicBezTo>
                    <a:pt x="1560" y="9573"/>
                    <a:pt x="2655" y="4453"/>
                    <a:pt x="2643" y="4299"/>
                  </a:cubicBezTo>
                  <a:cubicBezTo>
                    <a:pt x="2620" y="4132"/>
                    <a:pt x="2072" y="3942"/>
                    <a:pt x="1965" y="3858"/>
                  </a:cubicBezTo>
                  <a:cubicBezTo>
                    <a:pt x="1869" y="3763"/>
                    <a:pt x="2560" y="3322"/>
                    <a:pt x="2703" y="3168"/>
                  </a:cubicBezTo>
                  <a:cubicBezTo>
                    <a:pt x="2834" y="3001"/>
                    <a:pt x="2584" y="620"/>
                    <a:pt x="2441" y="382"/>
                  </a:cubicBezTo>
                  <a:cubicBezTo>
                    <a:pt x="2338" y="195"/>
                    <a:pt x="1435" y="0"/>
                    <a:pt x="1023" y="0"/>
                  </a:cubicBezTo>
                  <a:close/>
                  <a:moveTo>
                    <a:pt x="453" y="11668"/>
                  </a:moveTo>
                  <a:cubicBezTo>
                    <a:pt x="453" y="11669"/>
                    <a:pt x="453" y="11669"/>
                    <a:pt x="453" y="11669"/>
                  </a:cubicBezTo>
                  <a:cubicBezTo>
                    <a:pt x="453" y="11669"/>
                    <a:pt x="453" y="11669"/>
                    <a:pt x="453" y="11668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latinLnBrk="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97" name="Google Shape;597;p40"/>
            <p:cNvGrpSpPr/>
            <p:nvPr/>
          </p:nvGrpSpPr>
          <p:grpSpPr>
            <a:xfrm flipH="1">
              <a:off x="1009092" y="1652172"/>
              <a:ext cx="457110" cy="355695"/>
              <a:chOff x="6451975" y="2446000"/>
              <a:chExt cx="125950" cy="104175"/>
            </a:xfrm>
          </p:grpSpPr>
          <p:sp>
            <p:nvSpPr>
              <p:cNvPr id="598" name="Google Shape;598;p40"/>
              <p:cNvSpPr/>
              <p:nvPr/>
            </p:nvSpPr>
            <p:spPr>
              <a:xfrm>
                <a:off x="6464775" y="2488525"/>
                <a:ext cx="11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775" extrusionOk="0">
                    <a:moveTo>
                      <a:pt x="227" y="1"/>
                    </a:moveTo>
                    <a:cubicBezTo>
                      <a:pt x="108" y="1"/>
                      <a:pt x="1" y="179"/>
                      <a:pt x="13" y="394"/>
                    </a:cubicBezTo>
                    <a:cubicBezTo>
                      <a:pt x="25" y="596"/>
                      <a:pt x="120" y="775"/>
                      <a:pt x="239" y="775"/>
                    </a:cubicBezTo>
                    <a:cubicBezTo>
                      <a:pt x="358" y="775"/>
                      <a:pt x="465" y="596"/>
                      <a:pt x="441" y="394"/>
                    </a:cubicBezTo>
                    <a:cubicBezTo>
                      <a:pt x="429" y="179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6541575" y="2488525"/>
                <a:ext cx="110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75" extrusionOk="0">
                    <a:moveTo>
                      <a:pt x="215" y="1"/>
                    </a:moveTo>
                    <a:cubicBezTo>
                      <a:pt x="96" y="1"/>
                      <a:pt x="13" y="179"/>
                      <a:pt x="1" y="394"/>
                    </a:cubicBezTo>
                    <a:cubicBezTo>
                      <a:pt x="24" y="596"/>
                      <a:pt x="108" y="775"/>
                      <a:pt x="227" y="775"/>
                    </a:cubicBezTo>
                    <a:cubicBezTo>
                      <a:pt x="346" y="775"/>
                      <a:pt x="441" y="596"/>
                      <a:pt x="441" y="394"/>
                    </a:cubicBezTo>
                    <a:cubicBezTo>
                      <a:pt x="429" y="17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6530875" y="2446000"/>
                <a:ext cx="470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607" extrusionOk="0">
                    <a:moveTo>
                      <a:pt x="846" y="1"/>
                    </a:moveTo>
                    <a:cubicBezTo>
                      <a:pt x="588" y="1"/>
                      <a:pt x="330" y="63"/>
                      <a:pt x="107" y="190"/>
                    </a:cubicBezTo>
                    <a:cubicBezTo>
                      <a:pt x="36" y="237"/>
                      <a:pt x="0" y="321"/>
                      <a:pt x="48" y="392"/>
                    </a:cubicBezTo>
                    <a:cubicBezTo>
                      <a:pt x="79" y="447"/>
                      <a:pt x="126" y="476"/>
                      <a:pt x="178" y="476"/>
                    </a:cubicBezTo>
                    <a:cubicBezTo>
                      <a:pt x="205" y="476"/>
                      <a:pt x="233" y="468"/>
                      <a:pt x="262" y="452"/>
                    </a:cubicBezTo>
                    <a:cubicBezTo>
                      <a:pt x="439" y="351"/>
                      <a:pt x="641" y="301"/>
                      <a:pt x="844" y="301"/>
                    </a:cubicBezTo>
                    <a:cubicBezTo>
                      <a:pt x="1119" y="301"/>
                      <a:pt x="1395" y="392"/>
                      <a:pt x="1607" y="571"/>
                    </a:cubicBezTo>
                    <a:cubicBezTo>
                      <a:pt x="1631" y="583"/>
                      <a:pt x="1667" y="606"/>
                      <a:pt x="1703" y="606"/>
                    </a:cubicBezTo>
                    <a:cubicBezTo>
                      <a:pt x="1750" y="606"/>
                      <a:pt x="1774" y="594"/>
                      <a:pt x="1822" y="547"/>
                    </a:cubicBezTo>
                    <a:cubicBezTo>
                      <a:pt x="1881" y="487"/>
                      <a:pt x="1869" y="392"/>
                      <a:pt x="1810" y="333"/>
                    </a:cubicBezTo>
                    <a:cubicBezTo>
                      <a:pt x="1543" y="114"/>
                      <a:pt x="1194" y="1"/>
                      <a:pt x="8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6451975" y="2446000"/>
                <a:ext cx="3545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95" extrusionOk="0">
                    <a:moveTo>
                      <a:pt x="613" y="1"/>
                    </a:moveTo>
                    <a:cubicBezTo>
                      <a:pt x="441" y="1"/>
                      <a:pt x="268" y="43"/>
                      <a:pt x="108" y="130"/>
                    </a:cubicBezTo>
                    <a:cubicBezTo>
                      <a:pt x="37" y="178"/>
                      <a:pt x="1" y="261"/>
                      <a:pt x="49" y="333"/>
                    </a:cubicBezTo>
                    <a:cubicBezTo>
                      <a:pt x="80" y="387"/>
                      <a:pt x="126" y="416"/>
                      <a:pt x="178" y="416"/>
                    </a:cubicBezTo>
                    <a:cubicBezTo>
                      <a:pt x="206" y="416"/>
                      <a:pt x="234" y="408"/>
                      <a:pt x="263" y="392"/>
                    </a:cubicBezTo>
                    <a:cubicBezTo>
                      <a:pt x="373" y="335"/>
                      <a:pt x="490" y="307"/>
                      <a:pt x="607" y="307"/>
                    </a:cubicBezTo>
                    <a:cubicBezTo>
                      <a:pt x="808" y="307"/>
                      <a:pt x="1005" y="389"/>
                      <a:pt x="1156" y="547"/>
                    </a:cubicBezTo>
                    <a:cubicBezTo>
                      <a:pt x="1180" y="571"/>
                      <a:pt x="1215" y="594"/>
                      <a:pt x="1251" y="594"/>
                    </a:cubicBezTo>
                    <a:cubicBezTo>
                      <a:pt x="1299" y="594"/>
                      <a:pt x="1334" y="594"/>
                      <a:pt x="1346" y="547"/>
                    </a:cubicBezTo>
                    <a:cubicBezTo>
                      <a:pt x="1418" y="487"/>
                      <a:pt x="1418" y="392"/>
                      <a:pt x="1358" y="333"/>
                    </a:cubicBezTo>
                    <a:cubicBezTo>
                      <a:pt x="1160" y="112"/>
                      <a:pt x="889" y="1"/>
                      <a:pt x="6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6488600" y="249472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339" y="1"/>
                    </a:moveTo>
                    <a:cubicBezTo>
                      <a:pt x="281" y="1"/>
                      <a:pt x="229" y="34"/>
                      <a:pt x="203" y="86"/>
                    </a:cubicBezTo>
                    <a:cubicBezTo>
                      <a:pt x="48" y="467"/>
                      <a:pt x="0" y="1086"/>
                      <a:pt x="238" y="1396"/>
                    </a:cubicBezTo>
                    <a:cubicBezTo>
                      <a:pt x="262" y="1443"/>
                      <a:pt x="310" y="1455"/>
                      <a:pt x="358" y="1455"/>
                    </a:cubicBezTo>
                    <a:cubicBezTo>
                      <a:pt x="381" y="1455"/>
                      <a:pt x="417" y="1455"/>
                      <a:pt x="441" y="1420"/>
                    </a:cubicBezTo>
                    <a:cubicBezTo>
                      <a:pt x="500" y="1384"/>
                      <a:pt x="524" y="1277"/>
                      <a:pt x="477" y="1217"/>
                    </a:cubicBezTo>
                    <a:cubicBezTo>
                      <a:pt x="322" y="1027"/>
                      <a:pt x="322" y="550"/>
                      <a:pt x="477" y="205"/>
                    </a:cubicBezTo>
                    <a:cubicBezTo>
                      <a:pt x="500" y="134"/>
                      <a:pt x="477" y="38"/>
                      <a:pt x="405" y="15"/>
                    </a:cubicBezTo>
                    <a:cubicBezTo>
                      <a:pt x="383" y="5"/>
                      <a:pt x="361" y="1"/>
                      <a:pt x="3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6504975" y="2523725"/>
                <a:ext cx="533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58" extrusionOk="0">
                    <a:moveTo>
                      <a:pt x="1965" y="1"/>
                    </a:moveTo>
                    <a:cubicBezTo>
                      <a:pt x="1926" y="1"/>
                      <a:pt x="1887" y="16"/>
                      <a:pt x="1858" y="45"/>
                    </a:cubicBezTo>
                    <a:cubicBezTo>
                      <a:pt x="1439" y="511"/>
                      <a:pt x="815" y="760"/>
                      <a:pt x="187" y="760"/>
                    </a:cubicBezTo>
                    <a:cubicBezTo>
                      <a:pt x="172" y="760"/>
                      <a:pt x="158" y="760"/>
                      <a:pt x="143" y="760"/>
                    </a:cubicBezTo>
                    <a:cubicBezTo>
                      <a:pt x="72" y="760"/>
                      <a:pt x="0" y="819"/>
                      <a:pt x="0" y="903"/>
                    </a:cubicBezTo>
                    <a:cubicBezTo>
                      <a:pt x="0" y="974"/>
                      <a:pt x="60" y="1057"/>
                      <a:pt x="143" y="1057"/>
                    </a:cubicBezTo>
                    <a:lnTo>
                      <a:pt x="226" y="1057"/>
                    </a:lnTo>
                    <a:cubicBezTo>
                      <a:pt x="905" y="1057"/>
                      <a:pt x="1608" y="760"/>
                      <a:pt x="2072" y="248"/>
                    </a:cubicBezTo>
                    <a:cubicBezTo>
                      <a:pt x="2131" y="188"/>
                      <a:pt x="2131" y="105"/>
                      <a:pt x="2072" y="45"/>
                    </a:cubicBezTo>
                    <a:cubicBezTo>
                      <a:pt x="2042" y="16"/>
                      <a:pt x="2003" y="1"/>
                      <a:pt x="1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 latinLnBrk="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4" name="Google Shape;604;p40"/>
          <p:cNvSpPr txBox="1">
            <a:spLocks noGrp="1"/>
          </p:cNvSpPr>
          <p:nvPr>
            <p:ph type="subTitle" idx="1"/>
          </p:nvPr>
        </p:nvSpPr>
        <p:spPr>
          <a:xfrm>
            <a:off x="9996800" y="653256"/>
            <a:ext cx="1558800" cy="455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en" sz="2400" b="1" dirty="0">
                <a:solidFill>
                  <a:schemeClr val="accent1"/>
                </a:solidFill>
                <a:latin typeface="Jua" panose="020B0600000101010101" charset="-127"/>
                <a:ea typeface="Jua" panose="020B0600000101010101" charset="-127"/>
                <a:cs typeface="Londrina Solid"/>
                <a:sym typeface="Londrina Solid"/>
              </a:rPr>
              <a:t>1조</a:t>
            </a:r>
            <a:endParaRPr sz="2400" b="1" dirty="0">
              <a:solidFill>
                <a:schemeClr val="accent1"/>
              </a:solidFill>
              <a:latin typeface="Jua" panose="020B0600000101010101" charset="-127"/>
              <a:ea typeface="Jua" panose="020B0600000101010101" charset="-127"/>
              <a:cs typeface="Londrina Solid"/>
              <a:sym typeface="Londrina Solid"/>
            </a:endParaRPr>
          </a:p>
        </p:txBody>
      </p:sp>
    </p:spTree>
    <p:extLst>
      <p:ext uri="{BB962C8B-B14F-4D97-AF65-F5344CB8AC3E}">
        <p14:creationId xmlns:p14="http://schemas.microsoft.com/office/powerpoint/2010/main" val="265488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93" y="1344703"/>
            <a:ext cx="8233234" cy="52556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CCTV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858963" y="1273102"/>
            <a:ext cx="556952" cy="26648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227810" y="1555025"/>
            <a:ext cx="16626" cy="83072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37439" y="2485600"/>
            <a:ext cx="184987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방 나가기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00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15" y="1229598"/>
            <a:ext cx="6881921" cy="5354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나가기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278582" y="5085737"/>
            <a:ext cx="556952" cy="26648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5835534" y="5212565"/>
            <a:ext cx="949353" cy="1282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90412" y="5027899"/>
            <a:ext cx="184987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방 나가기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89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15" y="1229598"/>
            <a:ext cx="6881921" cy="5354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나가기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278582" y="5085737"/>
            <a:ext cx="556952" cy="26648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5835534" y="5212565"/>
            <a:ext cx="949353" cy="1282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90412" y="5027899"/>
            <a:ext cx="184987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방 나가기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107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6" y="1313410"/>
            <a:ext cx="10490705" cy="5010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통계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88720" y="2724922"/>
            <a:ext cx="556952" cy="26648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745672" y="2879787"/>
            <a:ext cx="0" cy="97491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29692" y="3854702"/>
            <a:ext cx="184987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통계 확인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01089" y="2359449"/>
            <a:ext cx="556952" cy="26648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258041" y="2478818"/>
            <a:ext cx="482686" cy="1387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4993" y="2261190"/>
            <a:ext cx="184987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통계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002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97" y="1235289"/>
            <a:ext cx="9311093" cy="53816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프로필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430627" y="2583585"/>
            <a:ext cx="556952" cy="26648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745672" y="2879787"/>
            <a:ext cx="0" cy="97491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29692" y="3854702"/>
            <a:ext cx="184987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프로필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858347" y="1273102"/>
            <a:ext cx="556952" cy="26648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9633356" y="1544015"/>
            <a:ext cx="366582" cy="90184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90417" y="2480735"/>
            <a:ext cx="184987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로그아웃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76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539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첫 화면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https://lh3.googleusercontent.com/IEq50r5e6cP60HO0byzLaeHI6mAZBQ30ItMIvDR1uCaT1SmOjVBE3WRzXiE8L1GRy73AdE014NFe3A6SCRq61iED2ZX5W1yU0ur4G6sejHgdXUvWdYTLtGMemxgeYg3B6WnxE0otAZ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22" y="1458033"/>
            <a:ext cx="7492134" cy="51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7431578" y="1537855"/>
            <a:ext cx="748146" cy="307570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7032568" y="1837112"/>
            <a:ext cx="407323" cy="87283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4641273" y="4558145"/>
            <a:ext cx="748146" cy="307570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5389419" y="3696608"/>
            <a:ext cx="811876" cy="900763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21389" y="2951018"/>
            <a:ext cx="121484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30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94" y="1284927"/>
            <a:ext cx="6949262" cy="5180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 가입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27222" y="4865026"/>
            <a:ext cx="723207" cy="262388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endCxn id="9" idx="1"/>
          </p:cNvCxnSpPr>
          <p:nvPr/>
        </p:nvCxnSpPr>
        <p:spPr>
          <a:xfrm>
            <a:off x="5054138" y="4996220"/>
            <a:ext cx="77308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39298" y="4811554"/>
            <a:ext cx="121484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66164" y="4563687"/>
            <a:ext cx="383771" cy="211020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6749935" y="4401386"/>
            <a:ext cx="748145" cy="17879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98080" y="4146660"/>
            <a:ext cx="173736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smtClean="0"/>
              <a:t>회사 등록하기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63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00" y="1293623"/>
            <a:ext cx="7431400" cy="55401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회사 등록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15194" y="4161191"/>
            <a:ext cx="383771" cy="211020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6598965" y="4266701"/>
            <a:ext cx="72454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31578" y="4082035"/>
            <a:ext cx="173736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회사 등록하기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19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42" y="1611278"/>
            <a:ext cx="8451273" cy="50707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548150" y="4413583"/>
            <a:ext cx="723207" cy="262388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2775066" y="4544777"/>
            <a:ext cx="77308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85165" y="4395515"/>
            <a:ext cx="121484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93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78" y="1471351"/>
            <a:ext cx="9362124" cy="45392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메인 화면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158153" y="2618034"/>
            <a:ext cx="630382" cy="308046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368444" y="2832356"/>
            <a:ext cx="789709" cy="18516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76664" y="2897862"/>
            <a:ext cx="121484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방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57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319" y="1312962"/>
            <a:ext cx="8006767" cy="51792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 생성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550430" y="4089387"/>
            <a:ext cx="365759" cy="26648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916189" y="4222628"/>
            <a:ext cx="806335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61888" y="4037962"/>
            <a:ext cx="121484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방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02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63" y="1180407"/>
            <a:ext cx="10309474" cy="51763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 생성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후 입장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709950" y="3208238"/>
            <a:ext cx="556952" cy="26648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3258589" y="3337204"/>
            <a:ext cx="949353" cy="1282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07942" y="3158950"/>
            <a:ext cx="184987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방 입장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05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15" y="1229598"/>
            <a:ext cx="6881921" cy="53540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078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입장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278582" y="4849646"/>
            <a:ext cx="556952" cy="266482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5835534" y="4957000"/>
            <a:ext cx="949353" cy="1282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90412" y="4849646"/>
            <a:ext cx="184987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방 입장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16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reer Technical Subject for Middle School - 6th Grade: Architecture &amp; Construction by Slidesgo">
  <a:themeElements>
    <a:clrScheme name="Simple Light">
      <a:dk1>
        <a:srgbClr val="E9F6FE"/>
      </a:dk1>
      <a:lt1>
        <a:srgbClr val="B5D6E2"/>
      </a:lt1>
      <a:dk2>
        <a:srgbClr val="808080"/>
      </a:dk2>
      <a:lt2>
        <a:srgbClr val="4F4755"/>
      </a:lt2>
      <a:accent1>
        <a:srgbClr val="F0CA50"/>
      </a:accent1>
      <a:accent2>
        <a:srgbClr val="DB842C"/>
      </a:accent2>
      <a:accent3>
        <a:srgbClr val="B52722"/>
      </a:accent3>
      <a:accent4>
        <a:srgbClr val="88ADF1"/>
      </a:accent4>
      <a:accent5>
        <a:srgbClr val="FFFFFF"/>
      </a:accent5>
      <a:accent6>
        <a:srgbClr val="26304F"/>
      </a:accent6>
      <a:hlink>
        <a:srgbClr val="B527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72</Words>
  <Application>Microsoft Office PowerPoint</Application>
  <PresentationFormat>와이드스크린</PresentationFormat>
  <Paragraphs>33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Adamina</vt:lpstr>
      <vt:lpstr>HY견고딕</vt:lpstr>
      <vt:lpstr>Jua</vt:lpstr>
      <vt:lpstr>Londrina Solid</vt:lpstr>
      <vt:lpstr>Roboto</vt:lpstr>
      <vt:lpstr>Roboto Condensed Light</vt:lpstr>
      <vt:lpstr>맑은 고딕</vt:lpstr>
      <vt:lpstr>Arial</vt:lpstr>
      <vt:lpstr>Office 테마</vt:lpstr>
      <vt:lpstr>Career Technical Subject for Middle School - 6th Grade: Architecture &amp; Construction by Slidesgo</vt:lpstr>
      <vt:lpstr>시연 시나리오</vt:lpstr>
      <vt:lpstr>첫 화면</vt:lpstr>
      <vt:lpstr>회원 가입</vt:lpstr>
      <vt:lpstr>회사 등록</vt:lpstr>
      <vt:lpstr>로그인</vt:lpstr>
      <vt:lpstr>메인 화면</vt:lpstr>
      <vt:lpstr>방 생성</vt:lpstr>
      <vt:lpstr>방 생성 후 입장</vt:lpstr>
      <vt:lpstr>방 입장</vt:lpstr>
      <vt:lpstr>CCTV</vt:lpstr>
      <vt:lpstr>방 나가기</vt:lpstr>
      <vt:lpstr>방 나가기</vt:lpstr>
      <vt:lpstr>통계</vt:lpstr>
      <vt:lpstr>프로필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15</cp:revision>
  <dcterms:created xsi:type="dcterms:W3CDTF">2022-04-05T02:28:27Z</dcterms:created>
  <dcterms:modified xsi:type="dcterms:W3CDTF">2022-04-07T04:44:52Z</dcterms:modified>
</cp:coreProperties>
</file>